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554EEC-FC63-4719-A6EE-B28CC29BC336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AC3710-F956-4A8A-A33C-F8577F3E1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A09C8-E1DC-43E9-BA92-1C339C9A29BF}" type="datetime1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Ross Publishing WAV™ material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8D1D-518D-421C-9E5A-5114AFC84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9F0D5-3BB9-4DA0-99F5-DABCDA1145CB}" type="datetime1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Ross Publishing WAV™ material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8D1D-518D-421C-9E5A-5114AFC84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3BACA-A667-4BDB-89C4-25A6E1263AAA}" type="datetime1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Ross Publishing WAV™ material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8D1D-518D-421C-9E5A-5114AFC84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189B-8896-463C-BD1C-E05AA9F100A8}" type="datetime1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Ross Publishing WAV™ material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8D1D-518D-421C-9E5A-5114AFC84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29E0D-B7E6-4A2E-B081-B296DF7C263C}" type="datetime1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Ross Publishing WAV™ material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8D1D-518D-421C-9E5A-5114AFC84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6DAC8-F685-4019-81D5-05C32DA5D00E}" type="datetime1">
              <a:rPr lang="en-US" smtClean="0"/>
              <a:pPr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Ross Publishing WAV™ material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8D1D-518D-421C-9E5A-5114AFC84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75E04-3C23-45CA-9843-97C702233253}" type="datetime1">
              <a:rPr lang="en-US" smtClean="0"/>
              <a:pPr/>
              <a:t>12/1/2014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Ross Publishing WAV™ material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8D1D-518D-421C-9E5A-5114AFC84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5D9C9-C6A0-4037-9001-8562F1F512AD}" type="datetime1">
              <a:rPr lang="en-US" smtClean="0"/>
              <a:pPr/>
              <a:t>12/1/2014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Ross Publishing WAV™ material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8D1D-518D-421C-9E5A-5114AFC84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3BC75-6C8E-46E1-83D8-A2BE87C7A2F0}" type="datetime1">
              <a:rPr lang="en-US" smtClean="0"/>
              <a:pPr/>
              <a:t>12/1/2014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Ross Publishing WAV™ material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8D1D-518D-421C-9E5A-5114AFC84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B731E-22FF-47F3-AFDA-9D376DB5A45F}" type="datetime1">
              <a:rPr lang="en-US" smtClean="0"/>
              <a:pPr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Ross Publishing WAV™ material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8D1D-518D-421C-9E5A-5114AFC84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F0AAD-481F-408F-860B-ABA035D66092}" type="datetime1">
              <a:rPr lang="en-US" smtClean="0"/>
              <a:pPr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Ross Publishing WAV™ material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8D1D-518D-421C-9E5A-5114AFC84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E8C44-7D24-4F2F-86AF-DCDC7EBA4995}" type="datetime1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J. Ross Publishing WAV™ material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68D1D-518D-421C-9E5A-5114AFC84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1447800" y="1143000"/>
            <a:ext cx="6013442" cy="4075331"/>
            <a:chOff x="1447800" y="1143000"/>
            <a:chExt cx="6013442" cy="4075331"/>
          </a:xfrm>
        </p:grpSpPr>
        <p:sp>
          <p:nvSpPr>
            <p:cNvPr id="5" name="TextBox 4"/>
            <p:cNvSpPr txBox="1"/>
            <p:nvPr/>
          </p:nvSpPr>
          <p:spPr>
            <a:xfrm>
              <a:off x="2988339" y="1295400"/>
              <a:ext cx="1029813" cy="5501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70C0"/>
                  </a:solidFill>
                </a:rPr>
                <a:t>People</a:t>
              </a:r>
            </a:p>
            <a:p>
              <a:r>
                <a:rPr lang="en-US" b="1" i="1" dirty="0" smtClean="0">
                  <a:solidFill>
                    <a:srgbClr val="0070C0"/>
                  </a:solidFill>
                </a:rPr>
                <a:t>Society</a:t>
              </a:r>
              <a:endParaRPr lang="en-US" b="1" i="1" dirty="0">
                <a:solidFill>
                  <a:srgbClr val="0070C0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791200" y="1143000"/>
              <a:ext cx="1670042" cy="5501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B050"/>
                  </a:solidFill>
                </a:rPr>
                <a:t>Planet</a:t>
              </a:r>
            </a:p>
            <a:p>
              <a:r>
                <a:rPr lang="en-US" b="1" i="1" dirty="0" smtClean="0">
                  <a:solidFill>
                    <a:srgbClr val="00B050"/>
                  </a:solidFill>
                </a:rPr>
                <a:t>Environment</a:t>
              </a:r>
              <a:endParaRPr lang="en-US" b="1" i="1" dirty="0">
                <a:solidFill>
                  <a:srgbClr val="00B050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710119" y="4668177"/>
              <a:ext cx="1240044" cy="5501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Profit</a:t>
              </a:r>
            </a:p>
            <a:p>
              <a:r>
                <a:rPr lang="en-US" b="1" i="1" dirty="0" smtClean="0"/>
                <a:t>Economy</a:t>
              </a:r>
              <a:endParaRPr lang="en-US" b="1" i="1" dirty="0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V="1">
              <a:off x="3985159" y="2981788"/>
              <a:ext cx="1403776" cy="908055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 bwMode="auto">
            <a:xfrm>
              <a:off x="3260199" y="1749428"/>
              <a:ext cx="2356119" cy="2010694"/>
            </a:xfrm>
            <a:prstGeom prst="ellipse">
              <a:avLst/>
            </a:prstGeom>
            <a:noFill/>
            <a:ln w="2857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4891359" y="1814289"/>
              <a:ext cx="2537359" cy="2010694"/>
            </a:xfrm>
            <a:prstGeom prst="ellipse">
              <a:avLst/>
            </a:prstGeom>
            <a:noFill/>
            <a:ln w="2857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4166399" y="2657483"/>
              <a:ext cx="2446739" cy="2010694"/>
            </a:xfrm>
            <a:prstGeom prst="ellips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447800" y="3760122"/>
              <a:ext cx="2899839" cy="4977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Sustainability</a:t>
              </a:r>
              <a:endParaRPr lang="en-US" sz="3200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2667000" y="5486400"/>
            <a:ext cx="41016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Triple Bottom Line – Venn Diagram Model</a:t>
            </a:r>
          </a:p>
          <a:p>
            <a:pPr algn="ctr"/>
            <a:r>
              <a:rPr lang="en-US" dirty="0" smtClean="0"/>
              <a:t>(Adapted from Chambers et al., 2000)</a:t>
            </a:r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152400" y="6324600"/>
            <a:ext cx="2895600" cy="365125"/>
          </a:xfrm>
        </p:spPr>
        <p:txBody>
          <a:bodyPr/>
          <a:lstStyle/>
          <a:p>
            <a:pPr algn="l"/>
            <a:r>
              <a:rPr lang="en-US" sz="1050" dirty="0" smtClean="0"/>
              <a:t>J. Ross Publishing WAV™ material</a:t>
            </a:r>
            <a:endParaRPr lang="en-US" sz="1050" dirty="0"/>
          </a:p>
        </p:txBody>
      </p:sp>
      <p:sp>
        <p:nvSpPr>
          <p:cNvPr id="16" name="Rectangle 15"/>
          <p:cNvSpPr/>
          <p:nvPr/>
        </p:nvSpPr>
        <p:spPr>
          <a:xfrm>
            <a:off x="3886200" y="152400"/>
            <a:ext cx="5257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000" b="1" i="1" dirty="0" smtClean="0">
                <a:latin typeface="Arial" pitchFamily="34" charset="0"/>
                <a:cs typeface="Arial" pitchFamily="34" charset="0"/>
              </a:rPr>
              <a:t>Systems Engineering with Economics, Probability and Statistics, Second Edition</a:t>
            </a:r>
          </a:p>
          <a:p>
            <a:pPr algn="r"/>
            <a:r>
              <a:rPr lang="en-US" sz="1000" dirty="0" smtClean="0">
                <a:latin typeface="Arial" pitchFamily="34" charset="0"/>
                <a:cs typeface="Arial" pitchFamily="34" charset="0"/>
              </a:rPr>
              <a:t>By</a:t>
            </a:r>
            <a:r>
              <a:rPr lang="en-US" sz="1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C.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Jotin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Khisty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Jamshid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Mohammadi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Adjo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A.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Amekudzi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54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Georgia Institute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Adjo</dc:creator>
  <cp:lastModifiedBy>Mary Ellen Thoms</cp:lastModifiedBy>
  <cp:revision>15</cp:revision>
  <dcterms:created xsi:type="dcterms:W3CDTF">2010-11-22T12:31:52Z</dcterms:created>
  <dcterms:modified xsi:type="dcterms:W3CDTF">2014-12-01T19:31:20Z</dcterms:modified>
</cp:coreProperties>
</file>