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C49C0-5E51-4E93-B44F-DB135BFDECB0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A0780-7741-479E-A580-26F5BD1613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671B-C20C-4220-ACFF-4C112C6FADD8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C4B0A-9CE1-4C61-8BA2-C08394D10326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F7B64-9CA3-4078-B272-A86BD0A04A4A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76A7-6F18-4A19-9631-838633401A5D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9BC8-E104-40A6-86C2-037B462E27E6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CDC2-2DE1-43B0-80DE-7A1B54B66A91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DC2A7-304C-4E2D-9248-E649922A39B5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2743-8EDB-458A-AA22-1E517E009C5F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7DEF-6D48-4BE0-8304-0492CB752812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0AE17-A4B3-4E97-9A6A-D582ACC9184E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DB5D-2148-449E-B9D6-C41456900A2E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D4887-82AD-480A-9AFA-D7C7645CA6BF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209800" y="1066800"/>
            <a:ext cx="3810000" cy="3884186"/>
            <a:chOff x="2743200" y="1066800"/>
            <a:chExt cx="3733800" cy="4493786"/>
          </a:xfrm>
        </p:grpSpPr>
        <p:sp>
          <p:nvSpPr>
            <p:cNvPr id="5" name="Oval 4"/>
            <p:cNvSpPr/>
            <p:nvPr/>
          </p:nvSpPr>
          <p:spPr bwMode="auto">
            <a:xfrm>
              <a:off x="2743200" y="1066800"/>
              <a:ext cx="3733800" cy="4493786"/>
            </a:xfrm>
            <a:prstGeom prst="ellipse">
              <a:avLst/>
            </a:prstGeom>
            <a:noFill/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3422073" y="1771708"/>
              <a:ext cx="2376055" cy="2995857"/>
            </a:xfrm>
            <a:prstGeom prst="ellipse">
              <a:avLst/>
            </a:prstGeom>
            <a:no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4016086" y="2476615"/>
              <a:ext cx="1188027" cy="1674156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058356" y="2971800"/>
              <a:ext cx="104272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Profit</a:t>
              </a:r>
            </a:p>
            <a:p>
              <a:pPr algn="ctr"/>
              <a:r>
                <a:rPr lang="en-US" b="1" i="1" dirty="0" smtClean="0"/>
                <a:t>Economy</a:t>
              </a:r>
              <a:endParaRPr lang="en-US" b="1" i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236720" y="4064211"/>
              <a:ext cx="935478" cy="747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70C0"/>
                  </a:solidFill>
                </a:rPr>
                <a:t>People</a:t>
              </a:r>
            </a:p>
            <a:p>
              <a:pPr algn="ctr"/>
              <a:r>
                <a:rPr lang="en-US" b="1" i="1" dirty="0" smtClean="0">
                  <a:solidFill>
                    <a:srgbClr val="0070C0"/>
                  </a:solidFill>
                </a:rPr>
                <a:t>Society</a:t>
              </a:r>
              <a:endParaRPr lang="en-US" b="1" i="1" dirty="0">
                <a:solidFill>
                  <a:srgbClr val="0070C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938016" y="4769484"/>
              <a:ext cx="140429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B050"/>
                  </a:solidFill>
                </a:rPr>
                <a:t>Planet</a:t>
              </a:r>
            </a:p>
            <a:p>
              <a:pPr algn="ctr"/>
              <a:r>
                <a:rPr lang="en-US" b="1" i="1" dirty="0" smtClean="0">
                  <a:solidFill>
                    <a:srgbClr val="00B050"/>
                  </a:solidFill>
                </a:rPr>
                <a:t>Environment</a:t>
              </a:r>
              <a:endParaRPr lang="en-US" b="1" i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057400" y="5181600"/>
            <a:ext cx="52802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Figure 14.1.2 Triple Bottom Line – Russian Dolls Model</a:t>
            </a:r>
          </a:p>
          <a:p>
            <a:pPr algn="ctr"/>
            <a:r>
              <a:rPr lang="en-US" dirty="0" smtClean="0"/>
              <a:t>(Adapted from Chambers et al., 2000)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152400" y="6324600"/>
            <a:ext cx="2895600" cy="365125"/>
          </a:xfrm>
        </p:spPr>
        <p:txBody>
          <a:bodyPr/>
          <a:lstStyle/>
          <a:p>
            <a:pPr algn="l"/>
            <a:r>
              <a:rPr lang="en-US" sz="1050" dirty="0" smtClean="0"/>
              <a:t>J. Ross Publishing WAV™ material</a:t>
            </a:r>
            <a:endParaRPr lang="en-US" sz="1050" dirty="0"/>
          </a:p>
        </p:txBody>
      </p:sp>
      <p:sp>
        <p:nvSpPr>
          <p:cNvPr id="15" name="Rectangle 14"/>
          <p:cNvSpPr/>
          <p:nvPr/>
        </p:nvSpPr>
        <p:spPr>
          <a:xfrm>
            <a:off x="2971800" y="152400"/>
            <a:ext cx="601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b="1" i="1" dirty="0" smtClean="0">
                <a:latin typeface="Arial" pitchFamily="34" charset="0"/>
                <a:cs typeface="Arial" pitchFamily="34" charset="0"/>
              </a:rPr>
              <a:t>Systems Engineering with Economics, Probability and Statistics, Second Edition</a:t>
            </a:r>
          </a:p>
          <a:p>
            <a:pPr algn="r"/>
            <a:r>
              <a:rPr lang="en-US" sz="1000" dirty="0" smtClean="0">
                <a:latin typeface="Arial" pitchFamily="34" charset="0"/>
                <a:cs typeface="Arial" pitchFamily="34" charset="0"/>
              </a:rPr>
              <a:t>By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C.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Jotin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Khisty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Jamshid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Mohammadi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Adjo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A.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Amekudzi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55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Georgia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Adjo</dc:creator>
  <cp:lastModifiedBy>Mary Ellen Thoms</cp:lastModifiedBy>
  <cp:revision>14</cp:revision>
  <dcterms:created xsi:type="dcterms:W3CDTF">2010-11-22T12:31:52Z</dcterms:created>
  <dcterms:modified xsi:type="dcterms:W3CDTF">2014-12-01T19:17:54Z</dcterms:modified>
</cp:coreProperties>
</file>