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ptx" ContentType="application/vnd.openxmlformats-officedocument.presentationml.presentation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99FE5-354B-4293-976F-D03FF46FB4B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84798-9E03-4498-BCCB-07A41BFA0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0B5FE-3F75-49D5-8D8E-6BDD73BF5161}" type="datetime1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Ross Publishing WAV™ material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8D1D-518D-421C-9E5A-5114AFC84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1278-CB03-4365-8D4D-DD8C8966FBE0}" type="datetime1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Ross Publishing WAV™ material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8D1D-518D-421C-9E5A-5114AFC84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1A6F-8F7E-474A-A435-6F33EB6B5AC7}" type="datetime1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Ross Publishing WAV™ material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8D1D-518D-421C-9E5A-5114AFC84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7CC1B-16F6-4455-AE60-57ED6DA2C076}" type="datetime1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Ross Publishing WAV™ material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8D1D-518D-421C-9E5A-5114AFC84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0A5F-6C6F-4B97-BFA7-077E3592D26D}" type="datetime1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Ross Publishing WAV™ material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8D1D-518D-421C-9E5A-5114AFC84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E30A-A27B-43E3-A9CE-C3AD80F50A9C}" type="datetime1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Ross Publishing WAV™ material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8D1D-518D-421C-9E5A-5114AFC84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C142-3149-4025-BB35-B0EB48CD25AA}" type="datetime1">
              <a:rPr lang="en-US" smtClean="0"/>
              <a:pPr/>
              <a:t>12/1/2014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Ross Publishing WAV™ material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8D1D-518D-421C-9E5A-5114AFC84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4318-C4A2-4C2A-8E0A-0C7BCC16DB3D}" type="datetime1">
              <a:rPr lang="en-US" smtClean="0"/>
              <a:pPr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Ross Publishing WAV™ material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8D1D-518D-421C-9E5A-5114AFC84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89C33-D70D-4E40-95E2-0618188EA84C}" type="datetime1">
              <a:rPr lang="en-US" smtClean="0"/>
              <a:pPr/>
              <a:t>12/1/2014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Ross Publishing WAV™ material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8D1D-518D-421C-9E5A-5114AFC84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4C5E-C2C0-4CA9-BDB5-B8CD5BBD6DBC}" type="datetime1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Ross Publishing WAV™ material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8D1D-518D-421C-9E5A-5114AFC84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70E2-96CD-4066-A664-C07E454DC4FB}" type="datetime1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Ross Publishing WAV™ material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8D1D-518D-421C-9E5A-5114AFC84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0D276-CFF1-4765-A847-195A1AC3DE69}" type="datetime1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J. Ross Publishing WAV™ material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68D1D-518D-421C-9E5A-5114AFC84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PowerPoint_Presentation1.ppt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743200" y="5486400"/>
            <a:ext cx="47243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Figure 14.5 The Transportation Planning Framework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(Adapted from Meyer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and Miller 2001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533400" y="457200"/>
          <a:ext cx="8159680" cy="6096000"/>
        </p:xfrm>
        <a:graphic>
          <a:graphicData uri="http://schemas.openxmlformats.org/presentationml/2006/ole">
            <p:oleObj spid="_x0000_s1025" name="Presentation" r:id="rId3" imgW="4569620" imgH="3426290" progId="PowerPoint.Show.12">
              <p:embed/>
            </p:oleObj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24600"/>
            <a:ext cx="2895600" cy="365125"/>
          </a:xfrm>
        </p:spPr>
        <p:txBody>
          <a:bodyPr/>
          <a:lstStyle/>
          <a:p>
            <a:pPr algn="l"/>
            <a:r>
              <a:rPr lang="en-US" sz="1050" dirty="0" smtClean="0"/>
              <a:t>J. Ross Publishing WAV™ materia</a:t>
            </a:r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81400" y="152400"/>
            <a:ext cx="5410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00" b="1" i="1" dirty="0" smtClean="0">
                <a:latin typeface="Arial" pitchFamily="34" charset="0"/>
                <a:cs typeface="Arial" pitchFamily="34" charset="0"/>
              </a:rPr>
              <a:t>Systems Engineering with Economics, Probability and Statistics, Second Edition</a:t>
            </a:r>
          </a:p>
          <a:p>
            <a:pPr algn="r"/>
            <a:r>
              <a:rPr lang="en-US" sz="1000" dirty="0" smtClean="0">
                <a:latin typeface="Arial" pitchFamily="34" charset="0"/>
                <a:cs typeface="Arial" pitchFamily="34" charset="0"/>
              </a:rPr>
              <a:t>By</a:t>
            </a: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C.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Jotin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Khisty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Jamshid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Mohammadi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Adjo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A.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Amekudzi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45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Presentation</vt:lpstr>
      <vt:lpstr>Slide 1</vt:lpstr>
    </vt:vector>
  </TitlesOfParts>
  <Company>Georgia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Adjo</dc:creator>
  <cp:lastModifiedBy>Mary Ellen Thoms</cp:lastModifiedBy>
  <cp:revision>14</cp:revision>
  <dcterms:created xsi:type="dcterms:W3CDTF">2010-11-22T12:31:52Z</dcterms:created>
  <dcterms:modified xsi:type="dcterms:W3CDTF">2014-12-01T19:17:15Z</dcterms:modified>
</cp:coreProperties>
</file>