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96B21-0CED-445D-B86E-FECB2B4A2D60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90AA5-551E-44A1-853B-01365A21A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AC722-2626-4B2A-8355-D5BD9CEB9016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3D06-EBEC-4C01-BF67-B55053DDB6AC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E423-FD88-4687-8DD3-022F31D27DD2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8C24-9260-413E-B349-AD42EAC9C48A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020F-64E8-4621-A388-E18A11DD2806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E39-80F9-49FD-8248-145339DE50EC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E799A-22B5-4E6C-B821-3C452E142364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2249-B4AF-4B8A-8BC1-B77D99043FFC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64D-5FB4-4209-8EA4-37BABA2563F6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8ED8-87C6-4E2B-BBC6-0477794628A5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7B7C-B9D6-4D33-9709-5D980EC8F769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DF75-38C8-44D3-8A3C-1540949E4C30}" type="datetime1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 Ross Publishing WAV™ material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8D1D-518D-421C-9E5A-5114AFC84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0" y="5410200"/>
            <a:ext cx="6285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Figure 14.2 Triaxial Representation of Technological Sustainability</a:t>
            </a:r>
          </a:p>
          <a:p>
            <a:pPr algn="ctr"/>
            <a:r>
              <a:rPr lang="en-US" dirty="0" smtClean="0"/>
              <a:t>(Adapted from Pearce and Vanegas, 2002)</a:t>
            </a:r>
            <a:endParaRPr lang="en-US" dirty="0"/>
          </a:p>
        </p:txBody>
      </p:sp>
      <p:pic>
        <p:nvPicPr>
          <p:cNvPr id="1026" name="Object 5"/>
          <p:cNvPicPr>
            <a:picLocks noChangeArrowheads="1"/>
          </p:cNvPicPr>
          <p:nvPr/>
        </p:nvPicPr>
        <p:blipFill>
          <a:blip r:embed="rId2" cstate="print"/>
          <a:srcRect l="-1276" t="-2184" r="-2551" b="-2347"/>
          <a:stretch>
            <a:fillRect/>
          </a:stretch>
        </p:blipFill>
        <p:spPr bwMode="auto">
          <a:xfrm>
            <a:off x="685800" y="685800"/>
            <a:ext cx="7391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pPr algn="l"/>
            <a:r>
              <a:rPr lang="en-US" sz="1050" dirty="0" smtClean="0"/>
              <a:t>J. Ross Publishing WAV™ material</a:t>
            </a:r>
            <a:endParaRPr lang="en-US" sz="1050" dirty="0"/>
          </a:p>
        </p:txBody>
      </p:sp>
      <p:sp>
        <p:nvSpPr>
          <p:cNvPr id="5" name="Rectangle 4"/>
          <p:cNvSpPr/>
          <p:nvPr/>
        </p:nvSpPr>
        <p:spPr>
          <a:xfrm>
            <a:off x="2895600" y="152400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b="1" i="1" dirty="0" smtClean="0">
                <a:latin typeface="Arial" pitchFamily="34" charset="0"/>
                <a:cs typeface="Arial" pitchFamily="34" charset="0"/>
              </a:rPr>
              <a:t>Systems Engineering with Economics, Probability and Statistics, Second Edition</a:t>
            </a:r>
          </a:p>
          <a:p>
            <a:pPr algn="r"/>
            <a:r>
              <a:rPr lang="en-US" sz="1000" dirty="0" smtClean="0">
                <a:latin typeface="Arial" pitchFamily="34" charset="0"/>
                <a:cs typeface="Arial" pitchFamily="34" charset="0"/>
              </a:rPr>
              <a:t>By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Jotin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Khisty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Jamshid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Mohammadi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Adjo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A.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Amekudzi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Adjo</dc:creator>
  <cp:lastModifiedBy>Mary Ellen Thoms</cp:lastModifiedBy>
  <cp:revision>15</cp:revision>
  <dcterms:created xsi:type="dcterms:W3CDTF">2010-11-22T12:31:52Z</dcterms:created>
  <dcterms:modified xsi:type="dcterms:W3CDTF">2014-12-01T19:18:21Z</dcterms:modified>
</cp:coreProperties>
</file>