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BAE774-8BEA-4357-9809-5FD58FF3154F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C7A18-B965-448C-9FC8-2A5973948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BAF34-108B-4C91-BF2E-D9ADEC39B149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B99CF-B5FD-412B-B3F0-C5B72F780D32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0069-32B1-45F4-9782-A5755695DFC9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84C7A-78E8-4FC4-AE24-E9EEC2B17914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7E90-6B3B-45D0-8D1C-13838B831D1B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0F41-3835-4C88-BC84-635F2D931247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8AB9-52E6-4945-AD9A-7268A8C664D7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E0112-1604-4255-848B-25A0A8C95061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655D4-9280-4743-8AFE-FDAC387B41D0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DEAC-3413-4737-A3A2-7EDA3D6431CF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73FBD-D33A-4AFE-854E-63652440CA2B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24590-77E4-4B8A-BEC0-EDFBF27D9028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133600" y="5257800"/>
            <a:ext cx="47315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Figure 14.3 Quality of Life/Natural Capital Model</a:t>
            </a:r>
          </a:p>
          <a:p>
            <a:pPr algn="ctr"/>
            <a:r>
              <a:rPr lang="en-US" dirty="0" smtClean="0"/>
              <a:t>(Adapted from Chambers et al., 2000)</a:t>
            </a:r>
            <a:endParaRPr lang="en-US" dirty="0"/>
          </a:p>
        </p:txBody>
      </p:sp>
      <p:pic>
        <p:nvPicPr>
          <p:cNvPr id="2" name="Object 6"/>
          <p:cNvPicPr>
            <a:picLocks noChangeArrowheads="1"/>
          </p:cNvPicPr>
          <p:nvPr/>
        </p:nvPicPr>
        <p:blipFill>
          <a:blip r:embed="rId2" cstate="print"/>
          <a:srcRect t="-1129" b="-2005"/>
          <a:stretch>
            <a:fillRect/>
          </a:stretch>
        </p:blipFill>
        <p:spPr bwMode="auto">
          <a:xfrm>
            <a:off x="990600" y="990600"/>
            <a:ext cx="7086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248400"/>
            <a:ext cx="2895600" cy="365125"/>
          </a:xfrm>
        </p:spPr>
        <p:txBody>
          <a:bodyPr/>
          <a:lstStyle/>
          <a:p>
            <a:pPr algn="l"/>
            <a:r>
              <a:rPr lang="en-US" sz="1050" dirty="0" smtClean="0"/>
              <a:t>J. Ross Publishing WAV™ material</a:t>
            </a:r>
            <a:endParaRPr lang="en-US" sz="1050" dirty="0"/>
          </a:p>
        </p:txBody>
      </p:sp>
      <p:sp>
        <p:nvSpPr>
          <p:cNvPr id="5" name="Rectangle 4"/>
          <p:cNvSpPr/>
          <p:nvPr/>
        </p:nvSpPr>
        <p:spPr>
          <a:xfrm>
            <a:off x="3810000" y="76200"/>
            <a:ext cx="5181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00" b="1" i="1" dirty="0" smtClean="0">
                <a:latin typeface="Arial" pitchFamily="34" charset="0"/>
                <a:cs typeface="Arial" pitchFamily="34" charset="0"/>
              </a:rPr>
              <a:t>Systems Engineering with Economics, Probability and Statistics, Second Edition</a:t>
            </a:r>
          </a:p>
          <a:p>
            <a:pPr algn="r"/>
            <a:r>
              <a:rPr lang="en-US" sz="1000" dirty="0" smtClean="0">
                <a:latin typeface="Arial" pitchFamily="34" charset="0"/>
                <a:cs typeface="Arial" pitchFamily="34" charset="0"/>
              </a:rPr>
              <a:t>By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C.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Jotin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Khisty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Jamshid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Mohammadi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Adjo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A.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Amekudzi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47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Georgia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Adjo</dc:creator>
  <cp:lastModifiedBy>Mary Ellen Thoms</cp:lastModifiedBy>
  <cp:revision>17</cp:revision>
  <dcterms:created xsi:type="dcterms:W3CDTF">2010-11-22T12:31:52Z</dcterms:created>
  <dcterms:modified xsi:type="dcterms:W3CDTF">2014-12-01T19:18:38Z</dcterms:modified>
</cp:coreProperties>
</file>