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13"/>
  </p:notes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65833" autoAdjust="0"/>
  </p:normalViewPr>
  <p:slideViewPr>
    <p:cSldViewPr>
      <p:cViewPr varScale="1">
        <p:scale>
          <a:sx n="63" d="100"/>
          <a:sy n="63" d="100"/>
        </p:scale>
        <p:origin x="-2178"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BF3E3902-E2D0-402E-9EC9-D5F1B708B54D}" type="datetimeFigureOut">
              <a:rPr lang="en-US"/>
              <a:pPr>
                <a:defRPr/>
              </a:pPr>
              <a:t>7/10/2011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01D2725B-131C-43AC-A821-76AE4AFAAF19}" type="slidenum">
              <a:rPr lang="en-US"/>
              <a:pPr>
                <a:defRPr/>
              </a:pPr>
              <a:t>‹#›</a:t>
            </a:fld>
            <a:endParaRPr lang="en-US"/>
          </a:p>
        </p:txBody>
      </p:sp>
    </p:spTree>
    <p:extLst>
      <p:ext uri="{BB962C8B-B14F-4D97-AF65-F5344CB8AC3E}">
        <p14:creationId xmlns:p14="http://schemas.microsoft.com/office/powerpoint/2010/main" val="3124078782"/>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smtClean="0"/>
          </a:p>
        </p:txBody>
      </p:sp>
      <p:sp>
        <p:nvSpPr>
          <p:cNvPr id="194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fontAlgn="base">
              <a:spcBef>
                <a:spcPct val="0"/>
              </a:spcBef>
              <a:spcAft>
                <a:spcPct val="0"/>
              </a:spcAft>
            </a:pPr>
            <a:fld id="{8E8025B7-70E1-4AF5-816E-7332ABDD11CA}" type="slidenum">
              <a:rPr lang="en-US">
                <a:latin typeface="Calibri" pitchFamily="34" charset="0"/>
              </a:rPr>
              <a:pPr fontAlgn="base">
                <a:spcBef>
                  <a:spcPct val="0"/>
                </a:spcBef>
                <a:spcAft>
                  <a:spcPct val="0"/>
                </a:spcAft>
              </a:pPr>
              <a:t>1</a:t>
            </a:fld>
            <a:endParaRPr lang="en-US">
              <a:latin typeface="Calibri"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smtClean="0"/>
              <a:t>In a survey of 166 companies by the Center for Business Practice, The Value of Project Management, 94% of respondents stated that implementing Project Management added value in terms of :</a:t>
            </a:r>
          </a:p>
          <a:p>
            <a:pPr>
              <a:spcBef>
                <a:spcPct val="0"/>
              </a:spcBef>
            </a:pPr>
            <a:r>
              <a:rPr lang="en-US" smtClean="0"/>
              <a:t>                                                ROI - 25%</a:t>
            </a:r>
          </a:p>
          <a:p>
            <a:pPr>
              <a:spcBef>
                <a:spcPct val="0"/>
              </a:spcBef>
            </a:pPr>
            <a:r>
              <a:rPr lang="en-US" smtClean="0"/>
              <a:t>                                                Productivity - 15%</a:t>
            </a:r>
          </a:p>
          <a:p>
            <a:pPr>
              <a:spcBef>
                <a:spcPct val="0"/>
              </a:spcBef>
            </a:pPr>
            <a:r>
              <a:rPr lang="en-US" smtClean="0"/>
              <a:t>                                                Time to Market reduction - 15%</a:t>
            </a:r>
          </a:p>
          <a:p>
            <a:pPr>
              <a:spcBef>
                <a:spcPct val="0"/>
              </a:spcBef>
            </a:pPr>
            <a:r>
              <a:rPr lang="en-US" smtClean="0"/>
              <a:t>                                                Project/Process Performance - 20%</a:t>
            </a:r>
          </a:p>
          <a:p>
            <a:pPr>
              <a:spcBef>
                <a:spcPct val="0"/>
              </a:spcBef>
            </a:pPr>
            <a:endParaRPr lang="en-US" smtClean="0"/>
          </a:p>
        </p:txBody>
      </p:sp>
      <p:sp>
        <p:nvSpPr>
          <p:cNvPr id="2867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fontAlgn="base">
              <a:spcBef>
                <a:spcPct val="0"/>
              </a:spcBef>
              <a:spcAft>
                <a:spcPct val="0"/>
              </a:spcAft>
            </a:pPr>
            <a:fld id="{45722DDF-3B08-4B3D-89DD-3B4E61B3785A}" type="slidenum">
              <a:rPr lang="en-US">
                <a:latin typeface="Calibri" pitchFamily="34" charset="0"/>
              </a:rPr>
              <a:pPr fontAlgn="base">
                <a:spcBef>
                  <a:spcPct val="0"/>
                </a:spcBef>
                <a:spcAft>
                  <a:spcPct val="0"/>
                </a:spcAft>
              </a:pPr>
              <a:t>10</a:t>
            </a:fld>
            <a:endParaRPr lang="en-US">
              <a:latin typeface="Calibri"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smtClean="0"/>
              <a:t>While intangibles are hard to demonstrate, the effort expended on Project Management has proven again and again to be worth it in terms of increased efficiency, collaboration and overall effectiveness.</a:t>
            </a:r>
          </a:p>
        </p:txBody>
      </p:sp>
      <p:sp>
        <p:nvSpPr>
          <p:cNvPr id="297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fontAlgn="base">
              <a:spcBef>
                <a:spcPct val="0"/>
              </a:spcBef>
              <a:spcAft>
                <a:spcPct val="0"/>
              </a:spcAft>
            </a:pPr>
            <a:fld id="{356A6167-A74B-4141-A8E4-4665AC9E1237}" type="slidenum">
              <a:rPr lang="en-US">
                <a:latin typeface="Calibri" pitchFamily="34" charset="0"/>
              </a:rPr>
              <a:pPr fontAlgn="base">
                <a:spcBef>
                  <a:spcPct val="0"/>
                </a:spcBef>
                <a:spcAft>
                  <a:spcPct val="0"/>
                </a:spcAft>
              </a:pPr>
              <a:t>11</a:t>
            </a:fld>
            <a:endParaRPr lang="en-US">
              <a:latin typeface="Calibri"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smtClean="0"/>
          </a:p>
        </p:txBody>
      </p:sp>
      <p:sp>
        <p:nvSpPr>
          <p:cNvPr id="204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fontAlgn="base">
              <a:spcBef>
                <a:spcPct val="0"/>
              </a:spcBef>
              <a:spcAft>
                <a:spcPct val="0"/>
              </a:spcAft>
            </a:pPr>
            <a:fld id="{E8CCD36B-9804-4F8D-8562-8A0B4419EC67}" type="slidenum">
              <a:rPr lang="en-US">
                <a:latin typeface="Calibri" pitchFamily="34" charset="0"/>
              </a:rPr>
              <a:pPr fontAlgn="base">
                <a:spcBef>
                  <a:spcPct val="0"/>
                </a:spcBef>
                <a:spcAft>
                  <a:spcPct val="0"/>
                </a:spcAft>
              </a:pPr>
              <a:t>2</a:t>
            </a:fld>
            <a:endParaRPr lang="en-US">
              <a:latin typeface="Calibri"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smtClean="0"/>
              <a:t>The biggest benefits that result from using Project Management principles is the increased flow of information and the ability to make better informed decisions.  Being able to make better decisions means fewer mistakes and a reduction in the number of times costly projects are started and then later stopped or completed without the expected gains.</a:t>
            </a:r>
          </a:p>
        </p:txBody>
      </p:sp>
      <p:sp>
        <p:nvSpPr>
          <p:cNvPr id="215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fontAlgn="base">
              <a:spcBef>
                <a:spcPct val="0"/>
              </a:spcBef>
              <a:spcAft>
                <a:spcPct val="0"/>
              </a:spcAft>
            </a:pPr>
            <a:fld id="{8305A415-BF4F-4400-B038-1264FF8933EB}" type="slidenum">
              <a:rPr lang="en-US">
                <a:latin typeface="Calibri" pitchFamily="34" charset="0"/>
              </a:rPr>
              <a:pPr fontAlgn="base">
                <a:spcBef>
                  <a:spcPct val="0"/>
                </a:spcBef>
                <a:spcAft>
                  <a:spcPct val="0"/>
                </a:spcAft>
              </a:pPr>
              <a:t>3</a:t>
            </a:fld>
            <a:endParaRPr lang="en-US">
              <a:latin typeface="Calibri"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smtClean="0"/>
          </a:p>
        </p:txBody>
      </p:sp>
      <p:sp>
        <p:nvSpPr>
          <p:cNvPr id="225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fontAlgn="base">
              <a:spcBef>
                <a:spcPct val="0"/>
              </a:spcBef>
              <a:spcAft>
                <a:spcPct val="0"/>
              </a:spcAft>
            </a:pPr>
            <a:fld id="{EEBCC80C-0B3D-4000-A51F-3B974655B5C9}" type="slidenum">
              <a:rPr lang="en-US">
                <a:latin typeface="Calibri" pitchFamily="34" charset="0"/>
              </a:rPr>
              <a:pPr fontAlgn="base">
                <a:spcBef>
                  <a:spcPct val="0"/>
                </a:spcBef>
                <a:spcAft>
                  <a:spcPct val="0"/>
                </a:spcAft>
              </a:pPr>
              <a:t>4</a:t>
            </a:fld>
            <a:endParaRPr lang="en-US">
              <a:latin typeface="Calibri"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smtClean="0"/>
              <a:t>Collaboration and real time, easy to access information is a business benefit that shouldn’t be underestimated.  The ability for people to see information from their own desktop, through a web browser, without having to request it from somebody else, or waiting for the “official report” to appear, is valuable.  Using templates allows for everybody to start from the same spot and to use pre-existing and approved information terminology and methodologies.  This saves time and effort and permits the Project Managers and the users to have a familiar format – increasing collaboration and understanding.</a:t>
            </a:r>
          </a:p>
        </p:txBody>
      </p:sp>
      <p:sp>
        <p:nvSpPr>
          <p:cNvPr id="235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fontAlgn="base">
              <a:spcBef>
                <a:spcPct val="0"/>
              </a:spcBef>
              <a:spcAft>
                <a:spcPct val="0"/>
              </a:spcAft>
            </a:pPr>
            <a:fld id="{DB2513A9-1FE0-42D0-95BD-5B71F270F782}" type="slidenum">
              <a:rPr lang="en-US">
                <a:latin typeface="Calibri" pitchFamily="34" charset="0"/>
              </a:rPr>
              <a:pPr fontAlgn="base">
                <a:spcBef>
                  <a:spcPct val="0"/>
                </a:spcBef>
                <a:spcAft>
                  <a:spcPct val="0"/>
                </a:spcAft>
              </a:pPr>
              <a:t>5</a:t>
            </a:fld>
            <a:endParaRPr lang="en-US">
              <a:latin typeface="Calibri"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smtClean="0"/>
          </a:p>
        </p:txBody>
      </p:sp>
      <p:sp>
        <p:nvSpPr>
          <p:cNvPr id="2458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fontAlgn="base">
              <a:spcBef>
                <a:spcPct val="0"/>
              </a:spcBef>
              <a:spcAft>
                <a:spcPct val="0"/>
              </a:spcAft>
            </a:pPr>
            <a:fld id="{F8AEEDAC-95BD-4D5B-87B2-92A9226C83B6}" type="slidenum">
              <a:rPr lang="en-US">
                <a:latin typeface="Calibri" pitchFamily="34" charset="0"/>
              </a:rPr>
              <a:pPr fontAlgn="base">
                <a:spcBef>
                  <a:spcPct val="0"/>
                </a:spcBef>
                <a:spcAft>
                  <a:spcPct val="0"/>
                </a:spcAft>
              </a:pPr>
              <a:t>6</a:t>
            </a:fld>
            <a:endParaRPr lang="en-US">
              <a:latin typeface="Calibri"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smtClean="0"/>
              <a:t>What is a single view of ALL your projects worth?  What would the value to our company be if you could see every project that you have?  How does each project align with the company’s stated strategies? How does the portfolio align? With Portfolio and Project Management in place the ability to see, and understand, individual projects or the entire project portfolio is straightforward.  Project Management can provide you with productivity improvements, better resource allocation, time-to-market enhancements, cost reductions, and timely information</a:t>
            </a:r>
          </a:p>
        </p:txBody>
      </p:sp>
      <p:sp>
        <p:nvSpPr>
          <p:cNvPr id="2560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fontAlgn="base">
              <a:spcBef>
                <a:spcPct val="0"/>
              </a:spcBef>
              <a:spcAft>
                <a:spcPct val="0"/>
              </a:spcAft>
            </a:pPr>
            <a:fld id="{BD432FD1-02E7-4B22-97DA-27DFFC82BF19}" type="slidenum">
              <a:rPr lang="en-US">
                <a:latin typeface="Calibri" pitchFamily="34" charset="0"/>
              </a:rPr>
              <a:pPr fontAlgn="base">
                <a:spcBef>
                  <a:spcPct val="0"/>
                </a:spcBef>
                <a:spcAft>
                  <a:spcPct val="0"/>
                </a:spcAft>
              </a:pPr>
              <a:t>7</a:t>
            </a:fld>
            <a:endParaRPr lang="en-US">
              <a:latin typeface="Calibri"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smtClean="0"/>
              <a:t>As our organization becomes more and more “mature” in the area of Project Management and our use of Microsoft Project, we can use the built-in timesheet functions in addition to the task functions.  This allows for the tracking and understanding of what each resource within our organization is doing.  It allows you to answer the question “Can we do this next project with the people we have, on budget?”.   The system allows you to see instantly where a resource may be overloaded, or have free – or perhaps what work can be shuffled around to free up a resource.</a:t>
            </a:r>
          </a:p>
        </p:txBody>
      </p:sp>
      <p:sp>
        <p:nvSpPr>
          <p:cNvPr id="2662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fontAlgn="base">
              <a:spcBef>
                <a:spcPct val="0"/>
              </a:spcBef>
              <a:spcAft>
                <a:spcPct val="0"/>
              </a:spcAft>
            </a:pPr>
            <a:fld id="{D2EC4CA7-0FFE-482F-AF11-22EEC46B40EA}" type="slidenum">
              <a:rPr lang="en-US">
                <a:latin typeface="Calibri" pitchFamily="34" charset="0"/>
              </a:rPr>
              <a:pPr fontAlgn="base">
                <a:spcBef>
                  <a:spcPct val="0"/>
                </a:spcBef>
                <a:spcAft>
                  <a:spcPct val="0"/>
                </a:spcAft>
              </a:pPr>
              <a:t>8</a:t>
            </a:fld>
            <a:endParaRPr lang="en-US">
              <a:latin typeface="Calibri"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smtClean="0"/>
          </a:p>
        </p:txBody>
      </p:sp>
      <p:sp>
        <p:nvSpPr>
          <p:cNvPr id="2765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fontAlgn="base">
              <a:spcBef>
                <a:spcPct val="0"/>
              </a:spcBef>
              <a:spcAft>
                <a:spcPct val="0"/>
              </a:spcAft>
            </a:pPr>
            <a:fld id="{7750059C-2AD9-4E2B-92F5-81EA73B4671B}" type="slidenum">
              <a:rPr lang="en-US">
                <a:latin typeface="Calibri" pitchFamily="34" charset="0"/>
              </a:rPr>
              <a:pPr fontAlgn="base">
                <a:spcBef>
                  <a:spcPct val="0"/>
                </a:spcBef>
                <a:spcAft>
                  <a:spcPct val="0"/>
                </a:spcAft>
              </a:pPr>
              <a:t>9</a:t>
            </a:fld>
            <a:endParaRPr lang="en-US">
              <a:latin typeface="Calibri"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4" name="Freeform 3"/>
          <p:cNvSpPr>
            <a:spLocks/>
          </p:cNvSpPr>
          <p:nvPr/>
        </p:nvSpPr>
        <p:spPr bwMode="auto">
          <a:xfrm>
            <a:off x="0" y="4751388"/>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a:lstStyle/>
          <a:p>
            <a:pPr fontAlgn="auto">
              <a:spcBef>
                <a:spcPts val="0"/>
              </a:spcBef>
              <a:spcAft>
                <a:spcPts val="0"/>
              </a:spcAft>
              <a:defRPr/>
            </a:pPr>
            <a:endParaRPr lang="en-US">
              <a:latin typeface="+mn-lt"/>
              <a:cs typeface="+mn-cs"/>
            </a:endParaRPr>
          </a:p>
        </p:txBody>
      </p:sp>
      <p:sp>
        <p:nvSpPr>
          <p:cNvPr id="5" name="Freeform 4"/>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a:lstStyle/>
          <a:p>
            <a:pPr fontAlgn="auto">
              <a:spcBef>
                <a:spcPts val="0"/>
              </a:spcBef>
              <a:spcAft>
                <a:spcPts val="0"/>
              </a:spcAft>
              <a:defRPr/>
            </a:pPr>
            <a:endParaRPr lang="en-US">
              <a:latin typeface="+mn-lt"/>
              <a:cs typeface="+mn-cs"/>
            </a:endParaRPr>
          </a:p>
        </p:txBody>
      </p:sp>
      <p:sp>
        <p:nvSpPr>
          <p:cNvPr id="9" name="Title 8"/>
          <p:cNvSpPr>
            <a:spLocks noGrp="1"/>
          </p:cNvSpPr>
          <p:nvPr>
            <p:ph type="ctrTitle"/>
          </p:nvPr>
        </p:nvSpPr>
        <p:spPr>
          <a:xfrm>
            <a:off x="429064" y="3337560"/>
            <a:ext cx="6480048" cy="2301240"/>
          </a:xfrm>
        </p:spPr>
        <p:txBody>
          <a:bodyPr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lang="en-US" smtClean="0"/>
              <a:t>Click to edit Master title style</a:t>
            </a:r>
            <a:endParaRPr lang="en-US"/>
          </a:p>
        </p:txBody>
      </p:sp>
      <p:sp>
        <p:nvSpPr>
          <p:cNvPr id="17" name="Subtitle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6" name="Date Placeholder 29"/>
          <p:cNvSpPr>
            <a:spLocks noGrp="1"/>
          </p:cNvSpPr>
          <p:nvPr>
            <p:ph type="dt" sz="half" idx="10"/>
          </p:nvPr>
        </p:nvSpPr>
        <p:spPr/>
        <p:txBody>
          <a:bodyPr/>
          <a:lstStyle>
            <a:lvl1pPr>
              <a:defRPr/>
            </a:lvl1pPr>
          </a:lstStyle>
          <a:p>
            <a:pPr>
              <a:defRPr/>
            </a:pPr>
            <a:fld id="{B1EC2B8E-BEEF-4589-9513-34D65D5C3D60}" type="datetime1">
              <a:rPr lang="en-US"/>
              <a:pPr>
                <a:defRPr/>
              </a:pPr>
              <a:t>7/10/2011</a:t>
            </a:fld>
            <a:endParaRPr lang="en-US"/>
          </a:p>
        </p:txBody>
      </p:sp>
      <p:sp>
        <p:nvSpPr>
          <p:cNvPr id="7" name="Footer Placeholder 18"/>
          <p:cNvSpPr>
            <a:spLocks noGrp="1"/>
          </p:cNvSpPr>
          <p:nvPr>
            <p:ph type="ftr" sz="quarter" idx="11"/>
          </p:nvPr>
        </p:nvSpPr>
        <p:spPr/>
        <p:txBody>
          <a:bodyPr/>
          <a:lstStyle>
            <a:lvl1pPr>
              <a:defRPr/>
            </a:lvl1pPr>
          </a:lstStyle>
          <a:p>
            <a:pPr>
              <a:defRPr/>
            </a:pPr>
            <a:r>
              <a:rPr lang="en-US"/>
              <a:t>PMP Specialists</a:t>
            </a:r>
            <a:endParaRPr lang="en-US" dirty="0"/>
          </a:p>
        </p:txBody>
      </p:sp>
      <p:sp>
        <p:nvSpPr>
          <p:cNvPr id="8" name="Slide Number Placeholder 26"/>
          <p:cNvSpPr>
            <a:spLocks noGrp="1"/>
          </p:cNvSpPr>
          <p:nvPr>
            <p:ph type="sldNum" sz="quarter" idx="12"/>
          </p:nvPr>
        </p:nvSpPr>
        <p:spPr/>
        <p:txBody>
          <a:bodyPr/>
          <a:lstStyle>
            <a:lvl1pPr>
              <a:defRPr/>
            </a:lvl1pPr>
          </a:lstStyle>
          <a:p>
            <a:pPr>
              <a:defRPr/>
            </a:pPr>
            <a:fld id="{D2C25F20-7535-44D6-8F5F-F3B059F27DAF}" type="slidenum">
              <a:rPr lang="en-US"/>
              <a:pPr>
                <a:defRPr/>
              </a:pPr>
              <a:t>‹#›</a:t>
            </a:fld>
            <a:endParaRPr lang="en-US"/>
          </a:p>
        </p:txBody>
      </p:sp>
    </p:spTree>
    <p:extLst>
      <p:ext uri="{BB962C8B-B14F-4D97-AF65-F5344CB8AC3E}">
        <p14:creationId xmlns:p14="http://schemas.microsoft.com/office/powerpoint/2010/main" val="3093092935"/>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B96841AF-5894-4672-BF75-775F45D93505}" type="datetime1">
              <a:rPr lang="en-US"/>
              <a:pPr>
                <a:defRPr/>
              </a:pPr>
              <a:t>7/10/2011</a:t>
            </a:fld>
            <a:endParaRPr lang="en-US"/>
          </a:p>
        </p:txBody>
      </p:sp>
      <p:sp>
        <p:nvSpPr>
          <p:cNvPr id="5" name="Footer Placeholder 21"/>
          <p:cNvSpPr>
            <a:spLocks noGrp="1"/>
          </p:cNvSpPr>
          <p:nvPr>
            <p:ph type="ftr" sz="quarter" idx="11"/>
          </p:nvPr>
        </p:nvSpPr>
        <p:spPr/>
        <p:txBody>
          <a:bodyPr/>
          <a:lstStyle>
            <a:lvl1pPr>
              <a:defRPr/>
            </a:lvl1pPr>
          </a:lstStyle>
          <a:p>
            <a:pPr>
              <a:defRPr/>
            </a:pPr>
            <a:r>
              <a:rPr lang="en-US"/>
              <a:t>PMP Specialists</a:t>
            </a:r>
            <a:endParaRPr lang="en-US" dirty="0"/>
          </a:p>
        </p:txBody>
      </p:sp>
      <p:sp>
        <p:nvSpPr>
          <p:cNvPr id="6" name="Slide Number Placeholder 17"/>
          <p:cNvSpPr>
            <a:spLocks noGrp="1"/>
          </p:cNvSpPr>
          <p:nvPr>
            <p:ph type="sldNum" sz="quarter" idx="12"/>
          </p:nvPr>
        </p:nvSpPr>
        <p:spPr/>
        <p:txBody>
          <a:bodyPr/>
          <a:lstStyle>
            <a:lvl1pPr>
              <a:defRPr/>
            </a:lvl1pPr>
          </a:lstStyle>
          <a:p>
            <a:pPr>
              <a:defRPr/>
            </a:pPr>
            <a:fld id="{C107091C-4B16-4E14-A7A2-7439146AB881}" type="slidenum">
              <a:rPr lang="en-US"/>
              <a:pPr>
                <a:defRPr/>
              </a:pPr>
              <a:t>‹#›</a:t>
            </a:fld>
            <a:endParaRPr lang="en-US" dirty="0"/>
          </a:p>
        </p:txBody>
      </p:sp>
    </p:spTree>
    <p:extLst>
      <p:ext uri="{BB962C8B-B14F-4D97-AF65-F5344CB8AC3E}">
        <p14:creationId xmlns:p14="http://schemas.microsoft.com/office/powerpoint/2010/main" val="32555976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620191EE-ECAA-443D-87A1-B17B6CAB61AE}" type="datetime1">
              <a:rPr lang="en-US"/>
              <a:pPr>
                <a:defRPr/>
              </a:pPr>
              <a:t>7/10/2011</a:t>
            </a:fld>
            <a:endParaRPr lang="en-US"/>
          </a:p>
        </p:txBody>
      </p:sp>
      <p:sp>
        <p:nvSpPr>
          <p:cNvPr id="5" name="Footer Placeholder 21"/>
          <p:cNvSpPr>
            <a:spLocks noGrp="1"/>
          </p:cNvSpPr>
          <p:nvPr>
            <p:ph type="ftr" sz="quarter" idx="11"/>
          </p:nvPr>
        </p:nvSpPr>
        <p:spPr/>
        <p:txBody>
          <a:bodyPr/>
          <a:lstStyle>
            <a:lvl1pPr>
              <a:defRPr/>
            </a:lvl1pPr>
          </a:lstStyle>
          <a:p>
            <a:pPr>
              <a:defRPr/>
            </a:pPr>
            <a:r>
              <a:rPr lang="en-US"/>
              <a:t>PMP Specialists</a:t>
            </a:r>
            <a:endParaRPr lang="en-US" dirty="0"/>
          </a:p>
        </p:txBody>
      </p:sp>
      <p:sp>
        <p:nvSpPr>
          <p:cNvPr id="6" name="Slide Number Placeholder 17"/>
          <p:cNvSpPr>
            <a:spLocks noGrp="1"/>
          </p:cNvSpPr>
          <p:nvPr>
            <p:ph type="sldNum" sz="quarter" idx="12"/>
          </p:nvPr>
        </p:nvSpPr>
        <p:spPr/>
        <p:txBody>
          <a:bodyPr/>
          <a:lstStyle>
            <a:lvl1pPr>
              <a:defRPr/>
            </a:lvl1pPr>
          </a:lstStyle>
          <a:p>
            <a:pPr>
              <a:defRPr/>
            </a:pPr>
            <a:fld id="{D019EC2D-D2E4-495C-ADDA-AA2AA3C2E03C}" type="slidenum">
              <a:rPr lang="en-US"/>
              <a:pPr>
                <a:defRPr/>
              </a:pPr>
              <a:t>‹#›</a:t>
            </a:fld>
            <a:endParaRPr lang="en-US" dirty="0"/>
          </a:p>
        </p:txBody>
      </p:sp>
    </p:spTree>
    <p:extLst>
      <p:ext uri="{BB962C8B-B14F-4D97-AF65-F5344CB8AC3E}">
        <p14:creationId xmlns:p14="http://schemas.microsoft.com/office/powerpoint/2010/main" val="33620151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512A31F0-CB32-402E-A0C9-1CD720C75260}" type="datetime1">
              <a:rPr lang="en-US"/>
              <a:pPr>
                <a:defRPr/>
              </a:pPr>
              <a:t>7/10/2011</a:t>
            </a:fld>
            <a:endParaRPr lang="en-US"/>
          </a:p>
        </p:txBody>
      </p:sp>
      <p:sp>
        <p:nvSpPr>
          <p:cNvPr id="5" name="Footer Placeholder 21"/>
          <p:cNvSpPr>
            <a:spLocks noGrp="1"/>
          </p:cNvSpPr>
          <p:nvPr>
            <p:ph type="ftr" sz="quarter" idx="11"/>
          </p:nvPr>
        </p:nvSpPr>
        <p:spPr/>
        <p:txBody>
          <a:bodyPr/>
          <a:lstStyle>
            <a:lvl1pPr>
              <a:defRPr/>
            </a:lvl1pPr>
          </a:lstStyle>
          <a:p>
            <a:pPr>
              <a:defRPr/>
            </a:pPr>
            <a:r>
              <a:rPr lang="en-US"/>
              <a:t>PMP Specialists</a:t>
            </a:r>
            <a:endParaRPr lang="en-US" dirty="0"/>
          </a:p>
        </p:txBody>
      </p:sp>
      <p:sp>
        <p:nvSpPr>
          <p:cNvPr id="6" name="Slide Number Placeholder 17"/>
          <p:cNvSpPr>
            <a:spLocks noGrp="1"/>
          </p:cNvSpPr>
          <p:nvPr>
            <p:ph type="sldNum" sz="quarter" idx="12"/>
          </p:nvPr>
        </p:nvSpPr>
        <p:spPr/>
        <p:txBody>
          <a:bodyPr/>
          <a:lstStyle>
            <a:lvl1pPr>
              <a:defRPr/>
            </a:lvl1pPr>
          </a:lstStyle>
          <a:p>
            <a:pPr>
              <a:defRPr/>
            </a:pPr>
            <a:fld id="{9FC637D7-3E6E-4CA8-B76B-100AAAFD1896}" type="slidenum">
              <a:rPr lang="en-US"/>
              <a:pPr>
                <a:defRPr/>
              </a:pPr>
              <a:t>‹#›</a:t>
            </a:fld>
            <a:endParaRPr lang="en-US" dirty="0"/>
          </a:p>
        </p:txBody>
      </p:sp>
    </p:spTree>
    <p:extLst>
      <p:ext uri="{BB962C8B-B14F-4D97-AF65-F5344CB8AC3E}">
        <p14:creationId xmlns:p14="http://schemas.microsoft.com/office/powerpoint/2010/main" val="21266661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4" name="Freeform 3"/>
          <p:cNvSpPr>
            <a:spLocks/>
          </p:cNvSpPr>
          <p:nvPr/>
        </p:nvSpPr>
        <p:spPr bwMode="auto">
          <a:xfrm>
            <a:off x="0" y="4751388"/>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a:lstStyle/>
          <a:p>
            <a:pPr fontAlgn="auto">
              <a:spcBef>
                <a:spcPts val="0"/>
              </a:spcBef>
              <a:spcAft>
                <a:spcPts val="0"/>
              </a:spcAft>
              <a:defRPr/>
            </a:pPr>
            <a:endParaRPr lang="en-US">
              <a:latin typeface="+mn-lt"/>
              <a:cs typeface="+mn-cs"/>
            </a:endParaRPr>
          </a:p>
        </p:txBody>
      </p:sp>
      <p:sp>
        <p:nvSpPr>
          <p:cNvPr id="5" name="Freeform 4"/>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a:lstStyle/>
          <a:p>
            <a:pPr fontAlgn="auto">
              <a:spcBef>
                <a:spcPts val="0"/>
              </a:spcBef>
              <a:spcAft>
                <a:spcPts val="0"/>
              </a:spcAft>
              <a:defRPr/>
            </a:pPr>
            <a:endParaRPr lang="en-US">
              <a:latin typeface="+mn-lt"/>
              <a:cs typeface="+mn-cs"/>
            </a:endParaRPr>
          </a:p>
        </p:txBody>
      </p:sp>
      <p:sp>
        <p:nvSpPr>
          <p:cNvPr id="2" name="Title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lang="en-US" smtClean="0"/>
              <a:t>Click to edit Master title style</a:t>
            </a:r>
            <a:endParaRPr lang="en-US"/>
          </a:p>
        </p:txBody>
      </p:sp>
      <p:sp>
        <p:nvSpPr>
          <p:cNvPr id="3" name="Text Placeholder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6" name="Date Placeholder 3"/>
          <p:cNvSpPr>
            <a:spLocks noGrp="1"/>
          </p:cNvSpPr>
          <p:nvPr>
            <p:ph type="dt" sz="half" idx="10"/>
          </p:nvPr>
        </p:nvSpPr>
        <p:spPr/>
        <p:txBody>
          <a:bodyPr/>
          <a:lstStyle>
            <a:lvl1pPr>
              <a:defRPr/>
            </a:lvl1pPr>
          </a:lstStyle>
          <a:p>
            <a:pPr>
              <a:defRPr/>
            </a:pPr>
            <a:fld id="{867467D5-43F7-4953-B4A5-F0E51FFBECA9}" type="datetime1">
              <a:rPr lang="en-US"/>
              <a:pPr>
                <a:defRPr/>
              </a:pPr>
              <a:t>7/10/2011</a:t>
            </a:fld>
            <a:endParaRPr lang="en-US"/>
          </a:p>
        </p:txBody>
      </p:sp>
      <p:sp>
        <p:nvSpPr>
          <p:cNvPr id="7" name="Footer Placeholder 4"/>
          <p:cNvSpPr>
            <a:spLocks noGrp="1"/>
          </p:cNvSpPr>
          <p:nvPr>
            <p:ph type="ftr" sz="quarter" idx="11"/>
          </p:nvPr>
        </p:nvSpPr>
        <p:spPr/>
        <p:txBody>
          <a:bodyPr/>
          <a:lstStyle>
            <a:lvl1pPr>
              <a:defRPr/>
            </a:lvl1pPr>
          </a:lstStyle>
          <a:p>
            <a:pPr>
              <a:defRPr/>
            </a:pPr>
            <a:r>
              <a:rPr lang="en-US"/>
              <a:t>PMP Specialists</a:t>
            </a:r>
          </a:p>
        </p:txBody>
      </p:sp>
      <p:sp>
        <p:nvSpPr>
          <p:cNvPr id="8" name="Slide Number Placeholder 5"/>
          <p:cNvSpPr>
            <a:spLocks noGrp="1"/>
          </p:cNvSpPr>
          <p:nvPr>
            <p:ph type="sldNum" sz="quarter" idx="12"/>
          </p:nvPr>
        </p:nvSpPr>
        <p:spPr/>
        <p:txBody>
          <a:bodyPr/>
          <a:lstStyle>
            <a:lvl1pPr>
              <a:defRPr/>
            </a:lvl1pPr>
          </a:lstStyle>
          <a:p>
            <a:pPr>
              <a:defRPr/>
            </a:pPr>
            <a:fld id="{CB01CF00-BC0D-4CBA-81B1-390827D67A51}" type="slidenum">
              <a:rPr lang="en-US"/>
              <a:pPr>
                <a:defRPr/>
              </a:pPr>
              <a:t>‹#›</a:t>
            </a:fld>
            <a:endParaRPr lang="en-US"/>
          </a:p>
        </p:txBody>
      </p:sp>
    </p:spTree>
    <p:extLst>
      <p:ext uri="{BB962C8B-B14F-4D97-AF65-F5344CB8AC3E}">
        <p14:creationId xmlns:p14="http://schemas.microsoft.com/office/powerpoint/2010/main" val="1638272896"/>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0D1FC7C6-E7BC-4BCF-830B-D8A1A3B64D25}" type="datetime1">
              <a:rPr lang="en-US"/>
              <a:pPr>
                <a:defRPr/>
              </a:pPr>
              <a:t>7/10/2011</a:t>
            </a:fld>
            <a:endParaRPr lang="en-US"/>
          </a:p>
        </p:txBody>
      </p:sp>
      <p:sp>
        <p:nvSpPr>
          <p:cNvPr id="6" name="Footer Placeholder 21"/>
          <p:cNvSpPr>
            <a:spLocks noGrp="1"/>
          </p:cNvSpPr>
          <p:nvPr>
            <p:ph type="ftr" sz="quarter" idx="11"/>
          </p:nvPr>
        </p:nvSpPr>
        <p:spPr/>
        <p:txBody>
          <a:bodyPr/>
          <a:lstStyle>
            <a:lvl1pPr>
              <a:defRPr/>
            </a:lvl1pPr>
          </a:lstStyle>
          <a:p>
            <a:pPr>
              <a:defRPr/>
            </a:pPr>
            <a:r>
              <a:rPr lang="en-US"/>
              <a:t>PMP Specialists</a:t>
            </a:r>
            <a:endParaRPr lang="en-US" dirty="0"/>
          </a:p>
        </p:txBody>
      </p:sp>
      <p:sp>
        <p:nvSpPr>
          <p:cNvPr id="7" name="Slide Number Placeholder 17"/>
          <p:cNvSpPr>
            <a:spLocks noGrp="1"/>
          </p:cNvSpPr>
          <p:nvPr>
            <p:ph type="sldNum" sz="quarter" idx="12"/>
          </p:nvPr>
        </p:nvSpPr>
        <p:spPr/>
        <p:txBody>
          <a:bodyPr/>
          <a:lstStyle>
            <a:lvl1pPr>
              <a:defRPr/>
            </a:lvl1pPr>
          </a:lstStyle>
          <a:p>
            <a:pPr>
              <a:defRPr/>
            </a:pPr>
            <a:fld id="{8AA38F72-D4E7-4672-A061-C67E29790071}" type="slidenum">
              <a:rPr lang="en-US"/>
              <a:pPr>
                <a:defRPr/>
              </a:pPr>
              <a:t>‹#›</a:t>
            </a:fld>
            <a:endParaRPr lang="en-US" dirty="0"/>
          </a:p>
        </p:txBody>
      </p:sp>
    </p:spTree>
    <p:extLst>
      <p:ext uri="{BB962C8B-B14F-4D97-AF65-F5344CB8AC3E}">
        <p14:creationId xmlns:p14="http://schemas.microsoft.com/office/powerpoint/2010/main" val="18337270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5486400"/>
            <a:ext cx="4040188" cy="838200"/>
          </a:xfrm>
        </p:spPr>
        <p:txBody>
          <a:bodyPr/>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5" y="5486400"/>
            <a:ext cx="4041775" cy="838200"/>
          </a:xfrm>
        </p:spPr>
        <p:txBody>
          <a:bodyPr/>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pPr>
              <a:defRPr/>
            </a:pPr>
            <a:fld id="{473CD114-2297-4C32-B74E-EAD076B542E9}" type="datetime1">
              <a:rPr lang="en-US"/>
              <a:pPr>
                <a:defRPr/>
              </a:pPr>
              <a:t>7/10/2011</a:t>
            </a:fld>
            <a:endParaRPr lang="en-US"/>
          </a:p>
        </p:txBody>
      </p:sp>
      <p:sp>
        <p:nvSpPr>
          <p:cNvPr id="8" name="Footer Placeholder 7"/>
          <p:cNvSpPr>
            <a:spLocks noGrp="1"/>
          </p:cNvSpPr>
          <p:nvPr>
            <p:ph type="ftr" sz="quarter" idx="11"/>
          </p:nvPr>
        </p:nvSpPr>
        <p:spPr/>
        <p:txBody>
          <a:bodyPr/>
          <a:lstStyle>
            <a:lvl1pPr>
              <a:defRPr/>
            </a:lvl1pPr>
          </a:lstStyle>
          <a:p>
            <a:pPr>
              <a:defRPr/>
            </a:pPr>
            <a:r>
              <a:rPr lang="en-US"/>
              <a:t>PMP Specialists</a:t>
            </a:r>
          </a:p>
        </p:txBody>
      </p:sp>
      <p:sp>
        <p:nvSpPr>
          <p:cNvPr id="9" name="Slide Number Placeholder 8"/>
          <p:cNvSpPr>
            <a:spLocks noGrp="1"/>
          </p:cNvSpPr>
          <p:nvPr>
            <p:ph type="sldNum" sz="quarter" idx="12"/>
          </p:nvPr>
        </p:nvSpPr>
        <p:spPr/>
        <p:txBody>
          <a:bodyPr/>
          <a:lstStyle>
            <a:lvl1pPr>
              <a:defRPr/>
            </a:lvl1pPr>
          </a:lstStyle>
          <a:p>
            <a:pPr>
              <a:defRPr/>
            </a:pPr>
            <a:fld id="{AD1E64B6-BBB0-40E7-9025-CF57047D9407}" type="slidenum">
              <a:rPr lang="en-US"/>
              <a:pPr>
                <a:defRPr/>
              </a:pPr>
              <a:t>‹#›</a:t>
            </a:fld>
            <a:endParaRPr lang="en-US"/>
          </a:p>
        </p:txBody>
      </p:sp>
    </p:spTree>
    <p:extLst>
      <p:ext uri="{BB962C8B-B14F-4D97-AF65-F5344CB8AC3E}">
        <p14:creationId xmlns:p14="http://schemas.microsoft.com/office/powerpoint/2010/main" val="42095987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7470648" cy="1143000"/>
          </a:xfrm>
        </p:spPr>
        <p:txBody>
          <a:bodyPr/>
          <a:lstStyle>
            <a:lvl1pPr algn="l">
              <a:defRPr sz="4600"/>
            </a:lvl1pPr>
          </a:lstStyle>
          <a:p>
            <a:r>
              <a:rPr lang="en-US" smtClean="0"/>
              <a:t>Click to edit Master title style</a:t>
            </a:r>
            <a:endParaRPr lang="en-US"/>
          </a:p>
        </p:txBody>
      </p:sp>
      <p:sp>
        <p:nvSpPr>
          <p:cNvPr id="3" name="Date Placeholder 9"/>
          <p:cNvSpPr>
            <a:spLocks noGrp="1"/>
          </p:cNvSpPr>
          <p:nvPr>
            <p:ph type="dt" sz="half" idx="10"/>
          </p:nvPr>
        </p:nvSpPr>
        <p:spPr/>
        <p:txBody>
          <a:bodyPr/>
          <a:lstStyle>
            <a:lvl1pPr>
              <a:defRPr/>
            </a:lvl1pPr>
          </a:lstStyle>
          <a:p>
            <a:pPr>
              <a:defRPr/>
            </a:pPr>
            <a:fld id="{45E3A371-0743-4709-82E7-2A3FD09F260D}" type="datetime1">
              <a:rPr lang="en-US"/>
              <a:pPr>
                <a:defRPr/>
              </a:pPr>
              <a:t>7/10/2011</a:t>
            </a:fld>
            <a:endParaRPr lang="en-US"/>
          </a:p>
        </p:txBody>
      </p:sp>
      <p:sp>
        <p:nvSpPr>
          <p:cNvPr id="4" name="Footer Placeholder 21"/>
          <p:cNvSpPr>
            <a:spLocks noGrp="1"/>
          </p:cNvSpPr>
          <p:nvPr>
            <p:ph type="ftr" sz="quarter" idx="11"/>
          </p:nvPr>
        </p:nvSpPr>
        <p:spPr/>
        <p:txBody>
          <a:bodyPr/>
          <a:lstStyle>
            <a:lvl1pPr>
              <a:defRPr/>
            </a:lvl1pPr>
          </a:lstStyle>
          <a:p>
            <a:pPr>
              <a:defRPr/>
            </a:pPr>
            <a:r>
              <a:rPr lang="en-US"/>
              <a:t>PMP Specialists</a:t>
            </a:r>
            <a:endParaRPr lang="en-US" dirty="0"/>
          </a:p>
        </p:txBody>
      </p:sp>
      <p:sp>
        <p:nvSpPr>
          <p:cNvPr id="5" name="Slide Number Placeholder 17"/>
          <p:cNvSpPr>
            <a:spLocks noGrp="1"/>
          </p:cNvSpPr>
          <p:nvPr>
            <p:ph type="sldNum" sz="quarter" idx="12"/>
          </p:nvPr>
        </p:nvSpPr>
        <p:spPr/>
        <p:txBody>
          <a:bodyPr/>
          <a:lstStyle>
            <a:lvl1pPr>
              <a:defRPr/>
            </a:lvl1pPr>
          </a:lstStyle>
          <a:p>
            <a:pPr>
              <a:defRPr/>
            </a:pPr>
            <a:fld id="{471AB3A3-0FA9-4562-AC11-E48E56C8A65A}" type="slidenum">
              <a:rPr lang="en-US"/>
              <a:pPr>
                <a:defRPr/>
              </a:pPr>
              <a:t>‹#›</a:t>
            </a:fld>
            <a:endParaRPr lang="en-US" dirty="0"/>
          </a:p>
        </p:txBody>
      </p:sp>
    </p:spTree>
    <p:extLst>
      <p:ext uri="{BB962C8B-B14F-4D97-AF65-F5344CB8AC3E}">
        <p14:creationId xmlns:p14="http://schemas.microsoft.com/office/powerpoint/2010/main" val="1611157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fld id="{F5812259-860D-4DEA-BDE9-FC8B84B9E485}" type="datetime1">
              <a:rPr lang="en-US"/>
              <a:pPr>
                <a:defRPr/>
              </a:pPr>
              <a:t>7/10/2011</a:t>
            </a:fld>
            <a:endParaRPr lang="en-US"/>
          </a:p>
        </p:txBody>
      </p:sp>
      <p:sp>
        <p:nvSpPr>
          <p:cNvPr id="3" name="Footer Placeholder 21"/>
          <p:cNvSpPr>
            <a:spLocks noGrp="1"/>
          </p:cNvSpPr>
          <p:nvPr>
            <p:ph type="ftr" sz="quarter" idx="11"/>
          </p:nvPr>
        </p:nvSpPr>
        <p:spPr/>
        <p:txBody>
          <a:bodyPr/>
          <a:lstStyle>
            <a:lvl1pPr>
              <a:defRPr/>
            </a:lvl1pPr>
          </a:lstStyle>
          <a:p>
            <a:pPr>
              <a:defRPr/>
            </a:pPr>
            <a:r>
              <a:rPr lang="en-US"/>
              <a:t>PMP Specialists</a:t>
            </a:r>
            <a:endParaRPr lang="en-US" dirty="0"/>
          </a:p>
        </p:txBody>
      </p:sp>
      <p:sp>
        <p:nvSpPr>
          <p:cNvPr id="4" name="Slide Number Placeholder 17"/>
          <p:cNvSpPr>
            <a:spLocks noGrp="1"/>
          </p:cNvSpPr>
          <p:nvPr>
            <p:ph type="sldNum" sz="quarter" idx="12"/>
          </p:nvPr>
        </p:nvSpPr>
        <p:spPr/>
        <p:txBody>
          <a:bodyPr/>
          <a:lstStyle>
            <a:lvl1pPr>
              <a:defRPr/>
            </a:lvl1pPr>
          </a:lstStyle>
          <a:p>
            <a:pPr>
              <a:defRPr/>
            </a:pPr>
            <a:fld id="{053232E4-C978-406F-A588-3ED8F71E6B87}" type="slidenum">
              <a:rPr lang="en-US"/>
              <a:pPr>
                <a:defRPr/>
              </a:pPr>
              <a:t>‹#›</a:t>
            </a:fld>
            <a:endParaRPr lang="en-US" dirty="0"/>
          </a:p>
        </p:txBody>
      </p:sp>
    </p:spTree>
    <p:extLst>
      <p:ext uri="{BB962C8B-B14F-4D97-AF65-F5344CB8AC3E}">
        <p14:creationId xmlns:p14="http://schemas.microsoft.com/office/powerpoint/2010/main" val="17044361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lang="en-US" smtClean="0"/>
              <a:t>Click to edit Master title style</a:t>
            </a:r>
            <a:endParaRPr lang="en-US"/>
          </a:p>
        </p:txBody>
      </p:sp>
      <p:sp>
        <p:nvSpPr>
          <p:cNvPr id="3" name="Text Placeholder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4" name="Content Placeholder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pPr>
              <a:defRPr/>
            </a:pPr>
            <a:fld id="{92C2C8C8-D8EC-4CD3-B8F9-D437E458F5FB}" type="datetime1">
              <a:rPr lang="en-US"/>
              <a:pPr>
                <a:defRPr/>
              </a:pPr>
              <a:t>7/10/2011</a:t>
            </a:fld>
            <a:endParaRPr lang="en-US"/>
          </a:p>
        </p:txBody>
      </p:sp>
      <p:sp>
        <p:nvSpPr>
          <p:cNvPr id="6" name="Footer Placeholder 5"/>
          <p:cNvSpPr>
            <a:spLocks noGrp="1"/>
          </p:cNvSpPr>
          <p:nvPr>
            <p:ph type="ftr" sz="quarter" idx="11"/>
          </p:nvPr>
        </p:nvSpPr>
        <p:spPr/>
        <p:txBody>
          <a:bodyPr/>
          <a:lstStyle>
            <a:lvl1pPr>
              <a:defRPr/>
            </a:lvl1pPr>
          </a:lstStyle>
          <a:p>
            <a:pPr>
              <a:defRPr/>
            </a:pPr>
            <a:r>
              <a:rPr lang="en-US"/>
              <a:t>PMP Specialists</a:t>
            </a:r>
          </a:p>
        </p:txBody>
      </p:sp>
      <p:sp>
        <p:nvSpPr>
          <p:cNvPr id="7" name="Slide Number Placeholder 6"/>
          <p:cNvSpPr>
            <a:spLocks noGrp="1"/>
          </p:cNvSpPr>
          <p:nvPr>
            <p:ph type="sldNum" sz="quarter" idx="12"/>
          </p:nvPr>
        </p:nvSpPr>
        <p:spPr>
          <a:xfrm>
            <a:off x="8156575" y="6421438"/>
            <a:ext cx="762000" cy="365125"/>
          </a:xfrm>
        </p:spPr>
        <p:txBody>
          <a:bodyPr/>
          <a:lstStyle>
            <a:lvl1pPr>
              <a:defRPr/>
            </a:lvl1pPr>
          </a:lstStyle>
          <a:p>
            <a:pPr>
              <a:defRPr/>
            </a:pPr>
            <a:fld id="{7DA50969-D5BE-451F-88CC-4B81E2056FD0}" type="slidenum">
              <a:rPr lang="en-US"/>
              <a:pPr>
                <a:defRPr/>
              </a:pPr>
              <a:t>‹#›</a:t>
            </a:fld>
            <a:endParaRPr lang="en-US"/>
          </a:p>
        </p:txBody>
      </p:sp>
    </p:spTree>
    <p:extLst>
      <p:ext uri="{BB962C8B-B14F-4D97-AF65-F5344CB8AC3E}">
        <p14:creationId xmlns:p14="http://schemas.microsoft.com/office/powerpoint/2010/main" val="2917286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lang="en-US" smtClean="0"/>
              <a:t>Click to edit Master title style</a:t>
            </a:r>
            <a:endParaRPr lang="en-US"/>
          </a:p>
        </p:txBody>
      </p:sp>
      <p:sp>
        <p:nvSpPr>
          <p:cNvPr id="3" name="Picture Placeholder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normAutofit/>
          </a:bodyPr>
          <a:lstStyle>
            <a:lvl1pPr marL="0" indent="0">
              <a:buNone/>
              <a:defRPr sz="3200"/>
            </a:lvl1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pPr>
              <a:defRPr/>
            </a:pPr>
            <a:fld id="{61C1EE34-391E-40BE-B74E-6FDCCCDC2301}" type="datetime1">
              <a:rPr lang="en-US"/>
              <a:pPr>
                <a:defRPr/>
              </a:pPr>
              <a:t>7/10/2011</a:t>
            </a:fld>
            <a:endParaRPr lang="en-US"/>
          </a:p>
        </p:txBody>
      </p:sp>
      <p:sp>
        <p:nvSpPr>
          <p:cNvPr id="6" name="Footer Placeholder 5"/>
          <p:cNvSpPr>
            <a:spLocks noGrp="1"/>
          </p:cNvSpPr>
          <p:nvPr>
            <p:ph type="ftr" sz="quarter" idx="11"/>
          </p:nvPr>
        </p:nvSpPr>
        <p:spPr/>
        <p:txBody>
          <a:bodyPr/>
          <a:lstStyle>
            <a:lvl1pPr>
              <a:defRPr/>
            </a:lvl1pPr>
          </a:lstStyle>
          <a:p>
            <a:pPr>
              <a:defRPr/>
            </a:pPr>
            <a:r>
              <a:rPr lang="en-US"/>
              <a:t>PMP Specialists</a:t>
            </a:r>
          </a:p>
        </p:txBody>
      </p:sp>
      <p:sp>
        <p:nvSpPr>
          <p:cNvPr id="7" name="Slide Number Placeholder 6"/>
          <p:cNvSpPr>
            <a:spLocks noGrp="1"/>
          </p:cNvSpPr>
          <p:nvPr>
            <p:ph type="sldNum" sz="quarter" idx="12"/>
          </p:nvPr>
        </p:nvSpPr>
        <p:spPr/>
        <p:txBody>
          <a:bodyPr/>
          <a:lstStyle>
            <a:lvl1pPr>
              <a:defRPr/>
            </a:lvl1pPr>
          </a:lstStyle>
          <a:p>
            <a:pPr>
              <a:defRPr/>
            </a:pPr>
            <a:fld id="{E9AD5B3A-DA16-460A-8757-FB2CC30F1974}" type="slidenum">
              <a:rPr lang="en-US"/>
              <a:pPr>
                <a:defRPr/>
              </a:pPr>
              <a:t>‹#›</a:t>
            </a:fld>
            <a:endParaRPr lang="en-US"/>
          </a:p>
        </p:txBody>
      </p:sp>
    </p:spTree>
    <p:extLst>
      <p:ext uri="{BB962C8B-B14F-4D97-AF65-F5344CB8AC3E}">
        <p14:creationId xmlns:p14="http://schemas.microsoft.com/office/powerpoint/2010/main" val="16755960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Freeform 11"/>
          <p:cNvSpPr>
            <a:spLocks/>
          </p:cNvSpPr>
          <p:nvPr/>
        </p:nvSpPr>
        <p:spPr bwMode="auto">
          <a:xfrm>
            <a:off x="0" y="4751388"/>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a:lstStyle/>
          <a:p>
            <a:pPr fontAlgn="auto">
              <a:spcBef>
                <a:spcPts val="0"/>
              </a:spcBef>
              <a:spcAft>
                <a:spcPts val="0"/>
              </a:spcAft>
              <a:defRPr/>
            </a:pPr>
            <a:endParaRPr lang="en-US">
              <a:latin typeface="+mn-lt"/>
              <a:cs typeface="+mn-cs"/>
            </a:endParaRPr>
          </a:p>
        </p:txBody>
      </p:sp>
      <p:sp>
        <p:nvSpPr>
          <p:cNvPr id="16" name="Freeform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a:lstStyle/>
          <a:p>
            <a:pPr fontAlgn="auto">
              <a:spcBef>
                <a:spcPts val="0"/>
              </a:spcBef>
              <a:spcAft>
                <a:spcPts val="0"/>
              </a:spcAft>
              <a:defRPr/>
            </a:pPr>
            <a:endParaRPr lang="en-US">
              <a:latin typeface="+mn-lt"/>
              <a:cs typeface="+mn-cs"/>
            </a:endParaRPr>
          </a:p>
        </p:txBody>
      </p:sp>
      <p:sp>
        <p:nvSpPr>
          <p:cNvPr id="1028" name="Title Placeholder 8"/>
          <p:cNvSpPr>
            <a:spLocks noGrp="1"/>
          </p:cNvSpPr>
          <p:nvPr>
            <p:ph type="title"/>
          </p:nvPr>
        </p:nvSpPr>
        <p:spPr bwMode="auto">
          <a:xfrm>
            <a:off x="457200" y="274638"/>
            <a:ext cx="7467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5720" tIns="45720" rIns="45720" bIns="45720" numCol="1" anchor="ctr" anchorCtr="0" compatLnSpc="1">
            <a:prstTxWarp prst="textNoShape">
              <a:avLst/>
            </a:prstTxWarp>
          </a:bodyPr>
          <a:lstStyle/>
          <a:p>
            <a:pPr lvl="0"/>
            <a:r>
              <a:rPr lang="en-US" smtClean="0"/>
              <a:t>Click to edit Master title style</a:t>
            </a:r>
          </a:p>
        </p:txBody>
      </p:sp>
      <p:sp>
        <p:nvSpPr>
          <p:cNvPr id="1029" name="Text Placeholder 29"/>
          <p:cNvSpPr>
            <a:spLocks noGrp="1"/>
          </p:cNvSpPr>
          <p:nvPr>
            <p:ph type="body" idx="1"/>
          </p:nvPr>
        </p:nvSpPr>
        <p:spPr bwMode="auto">
          <a:xfrm>
            <a:off x="457200" y="1600200"/>
            <a:ext cx="7467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457200" y="6421438"/>
            <a:ext cx="2133600" cy="365125"/>
          </a:xfrm>
          <a:prstGeom prst="rect">
            <a:avLst/>
          </a:prstGeom>
        </p:spPr>
        <p:txBody>
          <a:bodyPr vert="horz" bIns="0" anchor="b"/>
          <a:lstStyle>
            <a:lvl1pPr algn="l" eaLnBrk="1" fontAlgn="auto" latinLnBrk="0" hangingPunct="1">
              <a:spcBef>
                <a:spcPts val="0"/>
              </a:spcBef>
              <a:spcAft>
                <a:spcPts val="0"/>
              </a:spcAft>
              <a:defRPr kumimoji="0" sz="1000" smtClean="0">
                <a:solidFill>
                  <a:schemeClr val="tx2">
                    <a:shade val="50000"/>
                  </a:schemeClr>
                </a:solidFill>
                <a:latin typeface="+mn-lt"/>
                <a:cs typeface="+mn-cs"/>
              </a:defRPr>
            </a:lvl1pPr>
          </a:lstStyle>
          <a:p>
            <a:pPr>
              <a:defRPr/>
            </a:pPr>
            <a:fld id="{F7C797D5-8CC5-48F4-8F7A-2BD68A572E76}" type="datetime1">
              <a:rPr lang="en-US"/>
              <a:pPr>
                <a:defRPr/>
              </a:pPr>
              <a:t>7/10/2011</a:t>
            </a:fld>
            <a:endParaRPr lang="en-US"/>
          </a:p>
        </p:txBody>
      </p:sp>
      <p:sp>
        <p:nvSpPr>
          <p:cNvPr id="22" name="Footer Placeholder 21"/>
          <p:cNvSpPr>
            <a:spLocks noGrp="1"/>
          </p:cNvSpPr>
          <p:nvPr>
            <p:ph type="ftr" sz="quarter" idx="3"/>
          </p:nvPr>
        </p:nvSpPr>
        <p:spPr>
          <a:xfrm>
            <a:off x="3124200" y="6421438"/>
            <a:ext cx="2895600" cy="365125"/>
          </a:xfrm>
          <a:prstGeom prst="rect">
            <a:avLst/>
          </a:prstGeom>
        </p:spPr>
        <p:txBody>
          <a:bodyPr vert="horz" lIns="0" rIns="0" bIns="0" anchor="b"/>
          <a:lstStyle>
            <a:lvl1pPr algn="ctr" eaLnBrk="1" fontAlgn="auto" latinLnBrk="0" hangingPunct="1">
              <a:spcBef>
                <a:spcPts val="0"/>
              </a:spcBef>
              <a:spcAft>
                <a:spcPts val="0"/>
              </a:spcAft>
              <a:defRPr kumimoji="0" sz="1000" smtClean="0">
                <a:solidFill>
                  <a:schemeClr val="tx2">
                    <a:shade val="50000"/>
                  </a:schemeClr>
                </a:solidFill>
                <a:latin typeface="+mn-lt"/>
                <a:cs typeface="+mn-cs"/>
              </a:defRPr>
            </a:lvl1pPr>
          </a:lstStyle>
          <a:p>
            <a:pPr>
              <a:defRPr/>
            </a:pPr>
            <a:r>
              <a:rPr lang="en-US"/>
              <a:t>PMP Specialists</a:t>
            </a:r>
            <a:endParaRPr lang="en-US" dirty="0"/>
          </a:p>
        </p:txBody>
      </p:sp>
      <p:sp>
        <p:nvSpPr>
          <p:cNvPr id="18" name="Slide Number Placeholder 17"/>
          <p:cNvSpPr>
            <a:spLocks noGrp="1"/>
          </p:cNvSpPr>
          <p:nvPr>
            <p:ph type="sldNum" sz="quarter" idx="4"/>
          </p:nvPr>
        </p:nvSpPr>
        <p:spPr>
          <a:xfrm>
            <a:off x="8153400" y="6421438"/>
            <a:ext cx="762000" cy="365125"/>
          </a:xfrm>
          <a:prstGeom prst="rect">
            <a:avLst/>
          </a:prstGeom>
        </p:spPr>
        <p:txBody>
          <a:bodyPr vert="horz" lIns="0" tIns="0" rIns="0" bIns="0" anchor="b"/>
          <a:lstStyle>
            <a:lvl1pPr algn="r" eaLnBrk="1" fontAlgn="auto" latinLnBrk="0" hangingPunct="1">
              <a:spcBef>
                <a:spcPts val="0"/>
              </a:spcBef>
              <a:spcAft>
                <a:spcPts val="0"/>
              </a:spcAft>
              <a:defRPr kumimoji="0" sz="1000" smtClean="0">
                <a:solidFill>
                  <a:schemeClr val="tx2">
                    <a:shade val="50000"/>
                  </a:schemeClr>
                </a:solidFill>
                <a:latin typeface="+mn-lt"/>
                <a:cs typeface="+mn-cs"/>
              </a:defRPr>
            </a:lvl1pPr>
          </a:lstStyle>
          <a:p>
            <a:pPr>
              <a:defRPr/>
            </a:pPr>
            <a:fld id="{8EEB8A4C-F8A8-4DF9-9322-EFF306770C5F}" type="slidenum">
              <a:rPr lang="en-US"/>
              <a:pPr>
                <a:defRPr/>
              </a:pPr>
              <a:t>‹#›</a:t>
            </a:fld>
            <a:endParaRPr lang="en-US" dirty="0"/>
          </a:p>
        </p:txBody>
      </p:sp>
    </p:spTree>
  </p:cSld>
  <p:clrMap bg1="dk1" tx1="lt1" bg2="dk2" tx2="lt2" accent1="accent1" accent2="accent2" accent3="accent3" accent4="accent4" accent5="accent5" accent6="accent6" hlink="hlink" folHlink="folHlink"/>
  <p:sldLayoutIdLst>
    <p:sldLayoutId id="2147483683" r:id="rId1"/>
    <p:sldLayoutId id="2147483677" r:id="rId2"/>
    <p:sldLayoutId id="2147483684" r:id="rId3"/>
    <p:sldLayoutId id="2147483678" r:id="rId4"/>
    <p:sldLayoutId id="2147483685" r:id="rId5"/>
    <p:sldLayoutId id="2147483679" r:id="rId6"/>
    <p:sldLayoutId id="2147483680" r:id="rId7"/>
    <p:sldLayoutId id="2147483686" r:id="rId8"/>
    <p:sldLayoutId id="2147483687" r:id="rId9"/>
    <p:sldLayoutId id="2147483681" r:id="rId10"/>
    <p:sldLayoutId id="2147483682" r:id="rId11"/>
  </p:sldLayoutIdLst>
  <p:timing>
    <p:tnLst>
      <p:par>
        <p:cTn id="1" dur="indefinite" restart="never" nodeType="tmRoot"/>
      </p:par>
    </p:tnLst>
  </p:timing>
  <p:hf sldNum="0" hdr="0" dt="0"/>
  <p:txStyles>
    <p:titleStyle>
      <a:lvl1pPr algn="l" rtl="0" fontAlgn="base">
        <a:spcBef>
          <a:spcPct val="0"/>
        </a:spcBef>
        <a:spcAft>
          <a:spcPct val="0"/>
        </a:spcAft>
        <a:defRPr sz="4600" kern="1200">
          <a:solidFill>
            <a:schemeClr val="tx1"/>
          </a:solidFill>
          <a:latin typeface="+mj-lt"/>
          <a:ea typeface="+mj-ea"/>
          <a:cs typeface="+mj-cs"/>
        </a:defRPr>
      </a:lvl1pPr>
      <a:lvl2pPr algn="l" rtl="0" fontAlgn="base">
        <a:spcBef>
          <a:spcPct val="0"/>
        </a:spcBef>
        <a:spcAft>
          <a:spcPct val="0"/>
        </a:spcAft>
        <a:defRPr sz="4600">
          <a:solidFill>
            <a:schemeClr val="tx1"/>
          </a:solidFill>
          <a:latin typeface="Franklin Gothic Book" pitchFamily="34" charset="0"/>
        </a:defRPr>
      </a:lvl2pPr>
      <a:lvl3pPr algn="l" rtl="0" fontAlgn="base">
        <a:spcBef>
          <a:spcPct val="0"/>
        </a:spcBef>
        <a:spcAft>
          <a:spcPct val="0"/>
        </a:spcAft>
        <a:defRPr sz="4600">
          <a:solidFill>
            <a:schemeClr val="tx1"/>
          </a:solidFill>
          <a:latin typeface="Franklin Gothic Book" pitchFamily="34" charset="0"/>
        </a:defRPr>
      </a:lvl3pPr>
      <a:lvl4pPr algn="l" rtl="0" fontAlgn="base">
        <a:spcBef>
          <a:spcPct val="0"/>
        </a:spcBef>
        <a:spcAft>
          <a:spcPct val="0"/>
        </a:spcAft>
        <a:defRPr sz="4600">
          <a:solidFill>
            <a:schemeClr val="tx1"/>
          </a:solidFill>
          <a:latin typeface="Franklin Gothic Book" pitchFamily="34" charset="0"/>
        </a:defRPr>
      </a:lvl4pPr>
      <a:lvl5pPr algn="l" rtl="0" fontAlgn="base">
        <a:spcBef>
          <a:spcPct val="0"/>
        </a:spcBef>
        <a:spcAft>
          <a:spcPct val="0"/>
        </a:spcAft>
        <a:defRPr sz="4600">
          <a:solidFill>
            <a:schemeClr val="tx1"/>
          </a:solidFill>
          <a:latin typeface="Franklin Gothic Book" pitchFamily="34" charset="0"/>
        </a:defRPr>
      </a:lvl5pPr>
      <a:lvl6pPr marL="457200" algn="l" rtl="0" fontAlgn="base">
        <a:spcBef>
          <a:spcPct val="0"/>
        </a:spcBef>
        <a:spcAft>
          <a:spcPct val="0"/>
        </a:spcAft>
        <a:defRPr sz="4600">
          <a:solidFill>
            <a:schemeClr val="tx1"/>
          </a:solidFill>
          <a:latin typeface="Franklin Gothic Book" pitchFamily="34" charset="0"/>
        </a:defRPr>
      </a:lvl6pPr>
      <a:lvl7pPr marL="914400" algn="l" rtl="0" fontAlgn="base">
        <a:spcBef>
          <a:spcPct val="0"/>
        </a:spcBef>
        <a:spcAft>
          <a:spcPct val="0"/>
        </a:spcAft>
        <a:defRPr sz="4600">
          <a:solidFill>
            <a:schemeClr val="tx1"/>
          </a:solidFill>
          <a:latin typeface="Franklin Gothic Book" pitchFamily="34" charset="0"/>
        </a:defRPr>
      </a:lvl7pPr>
      <a:lvl8pPr marL="1371600" algn="l" rtl="0" fontAlgn="base">
        <a:spcBef>
          <a:spcPct val="0"/>
        </a:spcBef>
        <a:spcAft>
          <a:spcPct val="0"/>
        </a:spcAft>
        <a:defRPr sz="4600">
          <a:solidFill>
            <a:schemeClr val="tx1"/>
          </a:solidFill>
          <a:latin typeface="Franklin Gothic Book" pitchFamily="34" charset="0"/>
        </a:defRPr>
      </a:lvl8pPr>
      <a:lvl9pPr marL="1828800" algn="l" rtl="0" fontAlgn="base">
        <a:spcBef>
          <a:spcPct val="0"/>
        </a:spcBef>
        <a:spcAft>
          <a:spcPct val="0"/>
        </a:spcAft>
        <a:defRPr sz="4600">
          <a:solidFill>
            <a:schemeClr val="tx1"/>
          </a:solidFill>
          <a:latin typeface="Franklin Gothic Book" pitchFamily="34" charset="0"/>
        </a:defRPr>
      </a:lvl9pPr>
    </p:titleStyle>
    <p:bodyStyle>
      <a:lvl1pPr marL="419100" indent="-382588" algn="l" rtl="0" fontAlgn="base">
        <a:spcBef>
          <a:spcPct val="20000"/>
        </a:spcBef>
        <a:spcAft>
          <a:spcPct val="0"/>
        </a:spcAft>
        <a:buClr>
          <a:schemeClr val="accent1"/>
        </a:buClr>
        <a:buSzPct val="80000"/>
        <a:buFont typeface="Wingdings 2" pitchFamily="18" charset="2"/>
        <a:buChar char=""/>
        <a:defRPr sz="3000" kern="1200">
          <a:solidFill>
            <a:schemeClr val="tx1"/>
          </a:solidFill>
          <a:latin typeface="+mn-lt"/>
          <a:ea typeface="+mn-ea"/>
          <a:cs typeface="+mn-cs"/>
        </a:defRPr>
      </a:lvl1pPr>
      <a:lvl2pPr marL="722313" indent="-273050" algn="l" rtl="0" fontAlgn="base">
        <a:spcBef>
          <a:spcPct val="20000"/>
        </a:spcBef>
        <a:spcAft>
          <a:spcPct val="0"/>
        </a:spcAft>
        <a:buClr>
          <a:schemeClr val="accent1"/>
        </a:buClr>
        <a:buSzPct val="90000"/>
        <a:buFont typeface="Wingdings 2" pitchFamily="18" charset="2"/>
        <a:buChar char=""/>
        <a:defRPr sz="2600" kern="1200">
          <a:solidFill>
            <a:schemeClr val="tx1"/>
          </a:solidFill>
          <a:latin typeface="+mn-lt"/>
          <a:ea typeface="+mn-ea"/>
          <a:cs typeface="+mn-cs"/>
        </a:defRPr>
      </a:lvl2pPr>
      <a:lvl3pPr marL="1004888" indent="-255588" algn="l" rtl="0" fontAlgn="base">
        <a:spcBef>
          <a:spcPct val="20000"/>
        </a:spcBef>
        <a:spcAft>
          <a:spcPct val="0"/>
        </a:spcAft>
        <a:buClr>
          <a:schemeClr val="accent2"/>
        </a:buClr>
        <a:buSzPct val="85000"/>
        <a:buFont typeface="Arial" charset="0"/>
        <a:buChar char="○"/>
        <a:defRPr sz="2400" kern="1200">
          <a:solidFill>
            <a:schemeClr val="tx1"/>
          </a:solidFill>
          <a:latin typeface="+mn-lt"/>
          <a:ea typeface="+mn-ea"/>
          <a:cs typeface="+mn-cs"/>
        </a:defRPr>
      </a:lvl3pPr>
      <a:lvl4pPr marL="1279525" indent="-236538" algn="l" rtl="0" fontAlgn="base">
        <a:spcBef>
          <a:spcPct val="20000"/>
        </a:spcBef>
        <a:spcAft>
          <a:spcPct val="0"/>
        </a:spcAft>
        <a:buClr>
          <a:srgbClr val="8D89A4"/>
        </a:buClr>
        <a:buSzPct val="90000"/>
        <a:buFont typeface="Wingdings 2" pitchFamily="18" charset="2"/>
        <a:buChar char=""/>
        <a:defRPr sz="2000" kern="1200">
          <a:solidFill>
            <a:schemeClr val="tx1"/>
          </a:solidFill>
          <a:latin typeface="+mn-lt"/>
          <a:ea typeface="+mn-ea"/>
          <a:cs typeface="+mn-cs"/>
        </a:defRPr>
      </a:lvl4pPr>
      <a:lvl5pPr marL="1489075" indent="-182563" algn="l" rtl="0" fontAlgn="base">
        <a:spcBef>
          <a:spcPct val="20000"/>
        </a:spcBef>
        <a:spcAft>
          <a:spcPct val="0"/>
        </a:spcAft>
        <a:buClr>
          <a:srgbClr val="748560"/>
        </a:buClr>
        <a:buSzPct val="100000"/>
        <a:buFont typeface="Arial" charset="0"/>
        <a:buChar char="-"/>
        <a:defRPr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fontAlgn="auto">
              <a:spcAft>
                <a:spcPts val="0"/>
              </a:spcAft>
              <a:defRPr/>
            </a:pPr>
            <a:r>
              <a:rPr smtClean="0"/>
              <a:t>The Value of Project Management</a:t>
            </a:r>
            <a:endParaRPr/>
          </a:p>
        </p:txBody>
      </p:sp>
      <p:sp>
        <p:nvSpPr>
          <p:cNvPr id="7171" name="Subtitle 2"/>
          <p:cNvSpPr>
            <a:spLocks noGrp="1"/>
          </p:cNvSpPr>
          <p:nvPr>
            <p:ph type="subTitle" idx="1"/>
          </p:nvPr>
        </p:nvSpPr>
        <p:spPr>
          <a:xfrm>
            <a:off x="433388" y="1544638"/>
            <a:ext cx="6480175" cy="1752600"/>
          </a:xfrm>
        </p:spPr>
        <p:txBody>
          <a:bodyPr/>
          <a:lstStyle/>
          <a:p>
            <a:r>
              <a:rPr lang="en-US" smtClean="0"/>
              <a:t>Making a Case for Implementing Microsoft Project, Project Server and Project Management Concepts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smtClean="0"/>
              <a:t>The Survey Says…</a:t>
            </a:r>
          </a:p>
        </p:txBody>
      </p:sp>
      <p:sp>
        <p:nvSpPr>
          <p:cNvPr id="3" name="Content Placeholder 2"/>
          <p:cNvSpPr>
            <a:spLocks noGrp="1"/>
          </p:cNvSpPr>
          <p:nvPr>
            <p:ph idx="1"/>
          </p:nvPr>
        </p:nvSpPr>
        <p:spPr/>
        <p:txBody>
          <a:bodyPr/>
          <a:lstStyle/>
          <a:p>
            <a:r>
              <a:rPr lang="en-US" smtClean="0"/>
              <a:t>ROI 	25%</a:t>
            </a:r>
          </a:p>
          <a:p>
            <a:r>
              <a:rPr lang="en-US" smtClean="0"/>
              <a:t>Productivity	15%</a:t>
            </a:r>
          </a:p>
          <a:p>
            <a:r>
              <a:rPr lang="en-US" smtClean="0"/>
              <a:t>Time to Market Reduction    15%</a:t>
            </a:r>
          </a:p>
          <a:p>
            <a:r>
              <a:rPr lang="en-US" smtClean="0"/>
              <a:t>Project/Process Performance    20%</a:t>
            </a:r>
          </a:p>
        </p:txBody>
      </p:sp>
      <p:sp>
        <p:nvSpPr>
          <p:cNvPr id="4" name="Footer Placeholder 3"/>
          <p:cNvSpPr>
            <a:spLocks noGrp="1"/>
          </p:cNvSpPr>
          <p:nvPr>
            <p:ph type="ftr" sz="quarter" idx="11"/>
          </p:nvPr>
        </p:nvSpPr>
        <p:spPr/>
        <p:txBody>
          <a:bodyPr/>
          <a:lstStyle/>
          <a:p>
            <a:pPr>
              <a:defRPr/>
            </a:pPr>
            <a:r>
              <a:rPr lang="en-US"/>
              <a:t>PMP Specialists</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US" smtClean="0"/>
              <a:t>Conclusion</a:t>
            </a:r>
          </a:p>
        </p:txBody>
      </p:sp>
      <p:sp>
        <p:nvSpPr>
          <p:cNvPr id="3" name="Content Placeholder 2"/>
          <p:cNvSpPr>
            <a:spLocks noGrp="1"/>
          </p:cNvSpPr>
          <p:nvPr>
            <p:ph idx="1"/>
          </p:nvPr>
        </p:nvSpPr>
        <p:spPr/>
        <p:txBody>
          <a:bodyPr/>
          <a:lstStyle/>
          <a:p>
            <a:r>
              <a:rPr lang="en-US" smtClean="0"/>
              <a:t>While intangibles are hard to demonstrate, Project Management has been proven to be worth it in terms of:</a:t>
            </a:r>
          </a:p>
          <a:p>
            <a:pPr lvl="1"/>
            <a:r>
              <a:rPr lang="en-US" smtClean="0"/>
              <a:t>Increased efficiency</a:t>
            </a:r>
          </a:p>
          <a:p>
            <a:pPr lvl="1"/>
            <a:r>
              <a:rPr lang="en-US" smtClean="0"/>
              <a:t>Collaboration</a:t>
            </a:r>
          </a:p>
          <a:p>
            <a:pPr lvl="1"/>
            <a:r>
              <a:rPr lang="en-US" smtClean="0"/>
              <a:t>Overall Effectiveness</a:t>
            </a:r>
          </a:p>
        </p:txBody>
      </p:sp>
      <p:sp>
        <p:nvSpPr>
          <p:cNvPr id="4" name="Footer Placeholder 3"/>
          <p:cNvSpPr>
            <a:spLocks noGrp="1"/>
          </p:cNvSpPr>
          <p:nvPr>
            <p:ph type="ftr" sz="quarter" idx="11"/>
          </p:nvPr>
        </p:nvSpPr>
        <p:spPr/>
        <p:txBody>
          <a:bodyPr/>
          <a:lstStyle/>
          <a:p>
            <a:pPr>
              <a:defRPr/>
            </a:pPr>
            <a:r>
              <a:rPr lang="en-US"/>
              <a:t>PMP Specialists</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4" presetClass="entr" presetSubtype="32"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box(out)">
                                      <p:cBhvr>
                                        <p:cTn id="13" dur="500"/>
                                        <p:tgtEl>
                                          <p:spTgt spid="3">
                                            <p:txEl>
                                              <p:pRg st="1" end="1"/>
                                            </p:txEl>
                                          </p:spTgt>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4" presetClass="entr" presetSubtype="32" fill="hold" nodeType="click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box(out)">
                                      <p:cBhvr>
                                        <p:cTn id="18" dur="500"/>
                                        <p:tgtEl>
                                          <p:spTgt spid="3">
                                            <p:txEl>
                                              <p:pRg st="2" end="2"/>
                                            </p:txEl>
                                          </p:spTgt>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4" presetClass="entr" presetSubtype="32"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box(out)">
                                      <p:cBhvr>
                                        <p:cTn id="23"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2514600"/>
            <a:ext cx="6629400" cy="1826363"/>
          </a:xfrm>
        </p:spPr>
        <p:txBody>
          <a:bodyPr>
            <a:normAutofit/>
          </a:bodyPr>
          <a:lstStyle/>
          <a:p>
            <a:pPr fontAlgn="auto">
              <a:spcAft>
                <a:spcPts val="0"/>
              </a:spcAft>
              <a:defRPr/>
            </a:pPr>
            <a:r>
              <a:rPr lang="en-US" dirty="0" smtClean="0"/>
              <a:t>Why Project Management?</a:t>
            </a:r>
            <a:endParaRPr lang="en-US" dirty="0"/>
          </a:p>
        </p:txBody>
      </p:sp>
      <p:sp>
        <p:nvSpPr>
          <p:cNvPr id="3" name="Footer Placeholder 2"/>
          <p:cNvSpPr>
            <a:spLocks noGrp="1"/>
          </p:cNvSpPr>
          <p:nvPr>
            <p:ph type="ftr" sz="quarter" idx="11"/>
          </p:nvPr>
        </p:nvSpPr>
        <p:spPr/>
        <p:txBody>
          <a:bodyPr/>
          <a:lstStyle/>
          <a:p>
            <a:pPr>
              <a:defRPr/>
            </a:pPr>
            <a:r>
              <a:rPr lang="en-US"/>
              <a:t>PMP Specialists</a:t>
            </a:r>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smtClean="0"/>
              <a:t>Project Management</a:t>
            </a:r>
          </a:p>
        </p:txBody>
      </p:sp>
      <p:sp>
        <p:nvSpPr>
          <p:cNvPr id="3" name="Content Placeholder 2"/>
          <p:cNvSpPr>
            <a:spLocks noGrp="1"/>
          </p:cNvSpPr>
          <p:nvPr>
            <p:ph idx="1"/>
          </p:nvPr>
        </p:nvSpPr>
        <p:spPr/>
        <p:txBody>
          <a:bodyPr/>
          <a:lstStyle/>
          <a:p>
            <a:r>
              <a:rPr lang="en-US" smtClean="0"/>
              <a:t>Increased flow of information</a:t>
            </a:r>
          </a:p>
          <a:p>
            <a:r>
              <a:rPr lang="en-US" smtClean="0"/>
              <a:t>Ability to make better informed decisions</a:t>
            </a:r>
          </a:p>
          <a:p>
            <a:pPr lvl="1"/>
            <a:r>
              <a:rPr lang="en-US" smtClean="0"/>
              <a:t>Fewer mistakes</a:t>
            </a:r>
          </a:p>
          <a:p>
            <a:pPr lvl="1"/>
            <a:r>
              <a:rPr lang="en-US" smtClean="0"/>
              <a:t>Reduction in stops and starts of costly projects</a:t>
            </a:r>
          </a:p>
        </p:txBody>
      </p:sp>
      <p:sp>
        <p:nvSpPr>
          <p:cNvPr id="4" name="Footer Placeholder 3"/>
          <p:cNvSpPr>
            <a:spLocks noGrp="1"/>
          </p:cNvSpPr>
          <p:nvPr>
            <p:ph type="ftr" sz="quarter" idx="11"/>
          </p:nvPr>
        </p:nvSpPr>
        <p:spPr/>
        <p:txBody>
          <a:bodyPr/>
          <a:lstStyle/>
          <a:p>
            <a:pPr>
              <a:defRPr/>
            </a:pPr>
            <a:r>
              <a:rPr lang="en-US"/>
              <a:t>PMP Specialists</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4" presetClass="entr" presetSubtype="32"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box(out)">
                                      <p:cBhvr>
                                        <p:cTn id="19" dur="500"/>
                                        <p:tgtEl>
                                          <p:spTgt spid="3">
                                            <p:txEl>
                                              <p:pRg st="2" end="2"/>
                                            </p:txEl>
                                          </p:spTgt>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4" presetClass="entr" presetSubtype="32" fill="hold" nodeType="click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box(out)">
                                      <p:cBhvr>
                                        <p:cTn id="24"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2590800"/>
            <a:ext cx="6629400" cy="1826363"/>
          </a:xfrm>
        </p:spPr>
        <p:txBody>
          <a:bodyPr>
            <a:normAutofit/>
          </a:bodyPr>
          <a:lstStyle/>
          <a:p>
            <a:pPr fontAlgn="auto">
              <a:spcAft>
                <a:spcPts val="0"/>
              </a:spcAft>
              <a:defRPr/>
            </a:pPr>
            <a:r>
              <a:rPr lang="en-US" dirty="0" smtClean="0"/>
              <a:t>Why Microsoft Project?</a:t>
            </a:r>
            <a:endParaRPr lang="en-US" dirty="0"/>
          </a:p>
        </p:txBody>
      </p:sp>
      <p:sp>
        <p:nvSpPr>
          <p:cNvPr id="3" name="Footer Placeholder 2"/>
          <p:cNvSpPr>
            <a:spLocks noGrp="1"/>
          </p:cNvSpPr>
          <p:nvPr>
            <p:ph type="ftr" sz="quarter" idx="11"/>
          </p:nvPr>
        </p:nvSpPr>
        <p:spPr/>
        <p:txBody>
          <a:bodyPr/>
          <a:lstStyle/>
          <a:p>
            <a:pPr>
              <a:defRPr/>
            </a:pPr>
            <a:r>
              <a:rPr lang="en-US"/>
              <a:t>PMP Specialists</a:t>
            </a:r>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US" smtClean="0"/>
              <a:t>Microsoft Project</a:t>
            </a:r>
          </a:p>
        </p:txBody>
      </p:sp>
      <p:sp>
        <p:nvSpPr>
          <p:cNvPr id="3" name="Content Placeholder 2"/>
          <p:cNvSpPr>
            <a:spLocks noGrp="1"/>
          </p:cNvSpPr>
          <p:nvPr>
            <p:ph idx="1"/>
          </p:nvPr>
        </p:nvSpPr>
        <p:spPr/>
        <p:txBody>
          <a:bodyPr/>
          <a:lstStyle/>
          <a:p>
            <a:r>
              <a:rPr lang="en-US" smtClean="0"/>
              <a:t>Real time access to project information</a:t>
            </a:r>
          </a:p>
          <a:p>
            <a:r>
              <a:rPr lang="en-US" smtClean="0"/>
              <a:t>People can see the information from their desktop without having to request it</a:t>
            </a:r>
          </a:p>
          <a:p>
            <a:r>
              <a:rPr lang="en-US" smtClean="0"/>
              <a:t>Templates allow for continuity among projects</a:t>
            </a:r>
          </a:p>
        </p:txBody>
      </p:sp>
      <p:sp>
        <p:nvSpPr>
          <p:cNvPr id="4" name="Footer Placeholder 3"/>
          <p:cNvSpPr>
            <a:spLocks noGrp="1"/>
          </p:cNvSpPr>
          <p:nvPr>
            <p:ph type="ftr" sz="quarter" idx="11"/>
          </p:nvPr>
        </p:nvSpPr>
        <p:spPr/>
        <p:txBody>
          <a:bodyPr/>
          <a:lstStyle/>
          <a:p>
            <a:pPr>
              <a:defRPr/>
            </a:pPr>
            <a:r>
              <a:rPr lang="en-US"/>
              <a:t>PMP Specialists</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0" y="2667000"/>
            <a:ext cx="6629400" cy="1826363"/>
          </a:xfrm>
        </p:spPr>
        <p:txBody>
          <a:bodyPr>
            <a:normAutofit/>
          </a:bodyPr>
          <a:lstStyle/>
          <a:p>
            <a:pPr fontAlgn="auto">
              <a:spcAft>
                <a:spcPts val="0"/>
              </a:spcAft>
              <a:defRPr/>
            </a:pPr>
            <a:r>
              <a:rPr lang="en-US" dirty="0" smtClean="0"/>
              <a:t>Is it Worth It?</a:t>
            </a:r>
            <a:endParaRPr lang="en-US" dirty="0"/>
          </a:p>
        </p:txBody>
      </p:sp>
      <p:sp>
        <p:nvSpPr>
          <p:cNvPr id="3" name="Footer Placeholder 2"/>
          <p:cNvSpPr>
            <a:spLocks noGrp="1"/>
          </p:cNvSpPr>
          <p:nvPr>
            <p:ph type="ftr" sz="quarter" idx="11"/>
          </p:nvPr>
        </p:nvSpPr>
        <p:spPr/>
        <p:txBody>
          <a:bodyPr/>
          <a:lstStyle/>
          <a:p>
            <a:pPr>
              <a:defRPr/>
            </a:pPr>
            <a:r>
              <a:rPr lang="en-US"/>
              <a:t>PMP Specialists</a:t>
            </a:r>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US" smtClean="0"/>
              <a:t>What’s it Worth to You?</a:t>
            </a:r>
          </a:p>
        </p:txBody>
      </p:sp>
      <p:sp>
        <p:nvSpPr>
          <p:cNvPr id="3" name="Content Placeholder 2"/>
          <p:cNvSpPr>
            <a:spLocks noGrp="1"/>
          </p:cNvSpPr>
          <p:nvPr>
            <p:ph idx="1"/>
          </p:nvPr>
        </p:nvSpPr>
        <p:spPr/>
        <p:txBody>
          <a:bodyPr>
            <a:normAutofit lnSpcReduction="10000"/>
          </a:bodyPr>
          <a:lstStyle/>
          <a:p>
            <a:pPr marL="420624" indent="-384048" fontAlgn="auto">
              <a:spcAft>
                <a:spcPts val="0"/>
              </a:spcAft>
              <a:buFont typeface="Wingdings 2"/>
              <a:buChar char=""/>
              <a:defRPr/>
            </a:pPr>
            <a:r>
              <a:rPr lang="en-US" dirty="0" smtClean="0"/>
              <a:t>What is a single view of ALL your projects worth?</a:t>
            </a:r>
          </a:p>
          <a:p>
            <a:pPr marL="722376" lvl="1" indent="-274320" fontAlgn="auto">
              <a:spcAft>
                <a:spcPts val="0"/>
              </a:spcAft>
              <a:buFont typeface="Wingdings 2"/>
              <a:buChar char=""/>
              <a:defRPr/>
            </a:pPr>
            <a:r>
              <a:rPr lang="en-US" dirty="0" smtClean="0"/>
              <a:t>How does each project align with the company’s strategic goals?</a:t>
            </a:r>
          </a:p>
          <a:p>
            <a:pPr marL="420624" indent="-384048" fontAlgn="auto">
              <a:spcAft>
                <a:spcPts val="0"/>
              </a:spcAft>
              <a:buFont typeface="Wingdings 2"/>
              <a:buChar char=""/>
              <a:defRPr/>
            </a:pPr>
            <a:r>
              <a:rPr lang="en-US" dirty="0" smtClean="0"/>
              <a:t>Would you like to have:</a:t>
            </a:r>
          </a:p>
          <a:p>
            <a:pPr marL="722376" lvl="1" indent="-274320" fontAlgn="auto">
              <a:spcAft>
                <a:spcPts val="0"/>
              </a:spcAft>
              <a:buFont typeface="Wingdings 2"/>
              <a:buChar char=""/>
              <a:defRPr/>
            </a:pPr>
            <a:r>
              <a:rPr lang="en-US" dirty="0" smtClean="0"/>
              <a:t>Productivity Improvements?</a:t>
            </a:r>
          </a:p>
          <a:p>
            <a:pPr marL="722376" lvl="1" indent="-274320" fontAlgn="auto">
              <a:spcAft>
                <a:spcPts val="0"/>
              </a:spcAft>
              <a:buFont typeface="Wingdings 2"/>
              <a:buChar char=""/>
              <a:defRPr/>
            </a:pPr>
            <a:r>
              <a:rPr lang="en-US" dirty="0" smtClean="0"/>
              <a:t>Better Resource Allocation?</a:t>
            </a:r>
          </a:p>
          <a:p>
            <a:pPr marL="722376" lvl="1" indent="-274320" fontAlgn="auto">
              <a:spcAft>
                <a:spcPts val="0"/>
              </a:spcAft>
              <a:buFont typeface="Wingdings 2"/>
              <a:buChar char=""/>
              <a:defRPr/>
            </a:pPr>
            <a:r>
              <a:rPr lang="en-US" dirty="0" smtClean="0"/>
              <a:t>Time to Market Enhancements?</a:t>
            </a:r>
          </a:p>
          <a:p>
            <a:pPr marL="722376" lvl="1" indent="-274320" fontAlgn="auto">
              <a:spcAft>
                <a:spcPts val="0"/>
              </a:spcAft>
              <a:buFont typeface="Wingdings 2"/>
              <a:buChar char=""/>
              <a:defRPr/>
            </a:pPr>
            <a:r>
              <a:rPr lang="en-US" dirty="0" smtClean="0"/>
              <a:t>Cost Reductions?</a:t>
            </a:r>
          </a:p>
          <a:p>
            <a:pPr marL="722376" lvl="1" indent="-274320" fontAlgn="auto">
              <a:spcAft>
                <a:spcPts val="0"/>
              </a:spcAft>
              <a:buFont typeface="Wingdings 2"/>
              <a:buChar char=""/>
              <a:defRPr/>
            </a:pPr>
            <a:r>
              <a:rPr lang="en-US" dirty="0" smtClean="0"/>
              <a:t>Timely information?</a:t>
            </a:r>
          </a:p>
          <a:p>
            <a:pPr marL="722376" lvl="1" indent="-274320" fontAlgn="auto">
              <a:spcAft>
                <a:spcPts val="0"/>
              </a:spcAft>
              <a:buFont typeface="Wingdings 2"/>
              <a:buChar char=""/>
              <a:defRPr/>
            </a:pPr>
            <a:endParaRPr lang="en-US" dirty="0" smtClean="0"/>
          </a:p>
          <a:p>
            <a:pPr marL="420624" indent="-384048" fontAlgn="auto">
              <a:spcAft>
                <a:spcPts val="0"/>
              </a:spcAft>
              <a:buFont typeface="Wingdings 2"/>
              <a:buChar char=""/>
              <a:defRPr/>
            </a:pPr>
            <a:endParaRPr lang="en-US" dirty="0"/>
          </a:p>
        </p:txBody>
      </p:sp>
      <p:sp>
        <p:nvSpPr>
          <p:cNvPr id="4" name="Footer Placeholder 3"/>
          <p:cNvSpPr>
            <a:spLocks noGrp="1"/>
          </p:cNvSpPr>
          <p:nvPr>
            <p:ph type="ftr" sz="quarter" idx="11"/>
          </p:nvPr>
        </p:nvSpPr>
        <p:spPr/>
        <p:txBody>
          <a:bodyPr/>
          <a:lstStyle/>
          <a:p>
            <a:pPr>
              <a:defRPr/>
            </a:pPr>
            <a:r>
              <a:rPr lang="en-US"/>
              <a:t>PMP Specialists</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4" presetClass="entr" presetSubtype="32"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box(out)">
                                      <p:cBhvr>
                                        <p:cTn id="13" dur="500"/>
                                        <p:tgtEl>
                                          <p:spTgt spid="3">
                                            <p:txEl>
                                              <p:pRg st="1" end="1"/>
                                            </p:txEl>
                                          </p:spTgt>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2" presetClass="entr" presetSubtype="8" fill="hold" nodeType="click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 calcmode="lin" valueType="num">
                                      <p:cBhvr additive="base">
                                        <p:cTn id="18"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19"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4" presetClass="entr" presetSubtype="32" fill="hold" nodeType="click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box(out)">
                                      <p:cBhvr>
                                        <p:cTn id="24" dur="500"/>
                                        <p:tgtEl>
                                          <p:spTgt spid="3">
                                            <p:txEl>
                                              <p:pRg st="3" end="3"/>
                                            </p:txEl>
                                          </p:spTgt>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4" presetClass="entr" presetSubtype="32" fill="hold" nodeType="click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Effect transition="in" filter="box(out)">
                                      <p:cBhvr>
                                        <p:cTn id="29" dur="500"/>
                                        <p:tgtEl>
                                          <p:spTgt spid="3">
                                            <p:txEl>
                                              <p:pRg st="4" end="4"/>
                                            </p:txEl>
                                          </p:spTgt>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4" presetClass="entr" presetSubtype="32" fill="hold" nodeType="clickEffect">
                                  <p:stCondLst>
                                    <p:cond delay="0"/>
                                  </p:stCondLst>
                                  <p:childTnLst>
                                    <p:set>
                                      <p:cBhvr>
                                        <p:cTn id="33" dur="1" fill="hold">
                                          <p:stCondLst>
                                            <p:cond delay="0"/>
                                          </p:stCondLst>
                                        </p:cTn>
                                        <p:tgtEl>
                                          <p:spTgt spid="3">
                                            <p:txEl>
                                              <p:pRg st="5" end="5"/>
                                            </p:txEl>
                                          </p:spTgt>
                                        </p:tgtEl>
                                        <p:attrNameLst>
                                          <p:attrName>style.visibility</p:attrName>
                                        </p:attrNameLst>
                                      </p:cBhvr>
                                      <p:to>
                                        <p:strVal val="visible"/>
                                      </p:to>
                                    </p:set>
                                    <p:animEffect transition="in" filter="box(out)">
                                      <p:cBhvr>
                                        <p:cTn id="34" dur="500"/>
                                        <p:tgtEl>
                                          <p:spTgt spid="3">
                                            <p:txEl>
                                              <p:pRg st="5" end="5"/>
                                            </p:txEl>
                                          </p:spTgt>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4" presetClass="entr" presetSubtype="32" fill="hold" nodeType="clickEffect">
                                  <p:stCondLst>
                                    <p:cond delay="0"/>
                                  </p:stCondLst>
                                  <p:childTnLst>
                                    <p:set>
                                      <p:cBhvr>
                                        <p:cTn id="38" dur="1" fill="hold">
                                          <p:stCondLst>
                                            <p:cond delay="0"/>
                                          </p:stCondLst>
                                        </p:cTn>
                                        <p:tgtEl>
                                          <p:spTgt spid="3">
                                            <p:txEl>
                                              <p:pRg st="6" end="6"/>
                                            </p:txEl>
                                          </p:spTgt>
                                        </p:tgtEl>
                                        <p:attrNameLst>
                                          <p:attrName>style.visibility</p:attrName>
                                        </p:attrNameLst>
                                      </p:cBhvr>
                                      <p:to>
                                        <p:strVal val="visible"/>
                                      </p:to>
                                    </p:set>
                                    <p:animEffect transition="in" filter="box(out)">
                                      <p:cBhvr>
                                        <p:cTn id="39" dur="500"/>
                                        <p:tgtEl>
                                          <p:spTgt spid="3">
                                            <p:txEl>
                                              <p:pRg st="6" end="6"/>
                                            </p:txEl>
                                          </p:spTgt>
                                        </p:tgtEl>
                                      </p:cBhvr>
                                    </p:animEffect>
                                  </p:childTnLst>
                                </p:cTn>
                              </p:par>
                            </p:childTnLst>
                          </p:cTn>
                        </p:par>
                      </p:childTnLst>
                    </p:cTn>
                  </p:par>
                  <p:par>
                    <p:cTn id="40" fill="hold" nodeType="clickPar">
                      <p:stCondLst>
                        <p:cond delay="indefinite"/>
                      </p:stCondLst>
                      <p:childTnLst>
                        <p:par>
                          <p:cTn id="41" fill="hold" nodeType="withGroup">
                            <p:stCondLst>
                              <p:cond delay="0"/>
                            </p:stCondLst>
                            <p:childTnLst>
                              <p:par>
                                <p:cTn id="42" presetID="4" presetClass="entr" presetSubtype="32" fill="hold" nodeType="clickEffect">
                                  <p:stCondLst>
                                    <p:cond delay="0"/>
                                  </p:stCondLst>
                                  <p:childTnLst>
                                    <p:set>
                                      <p:cBhvr>
                                        <p:cTn id="43" dur="1" fill="hold">
                                          <p:stCondLst>
                                            <p:cond delay="0"/>
                                          </p:stCondLst>
                                        </p:cTn>
                                        <p:tgtEl>
                                          <p:spTgt spid="3">
                                            <p:txEl>
                                              <p:pRg st="7" end="7"/>
                                            </p:txEl>
                                          </p:spTgt>
                                        </p:tgtEl>
                                        <p:attrNameLst>
                                          <p:attrName>style.visibility</p:attrName>
                                        </p:attrNameLst>
                                      </p:cBhvr>
                                      <p:to>
                                        <p:strVal val="visible"/>
                                      </p:to>
                                    </p:set>
                                    <p:animEffect transition="in" filter="box(out)">
                                      <p:cBhvr>
                                        <p:cTn id="44"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fontAlgn="auto">
              <a:spcAft>
                <a:spcPts val="0"/>
              </a:spcAft>
              <a:defRPr/>
            </a:pPr>
            <a:r>
              <a:rPr lang="en-US" dirty="0" smtClean="0"/>
              <a:t>Project Resources &amp; Timesheets</a:t>
            </a:r>
            <a:endParaRPr lang="en-US" dirty="0"/>
          </a:p>
        </p:txBody>
      </p:sp>
      <p:sp>
        <p:nvSpPr>
          <p:cNvPr id="3" name="Content Placeholder 2"/>
          <p:cNvSpPr>
            <a:spLocks noGrp="1"/>
          </p:cNvSpPr>
          <p:nvPr>
            <p:ph idx="1"/>
          </p:nvPr>
        </p:nvSpPr>
        <p:spPr/>
        <p:txBody>
          <a:bodyPr/>
          <a:lstStyle/>
          <a:p>
            <a:r>
              <a:rPr lang="en-US" smtClean="0"/>
              <a:t>What are our resources working on?</a:t>
            </a:r>
          </a:p>
          <a:p>
            <a:r>
              <a:rPr lang="en-US" smtClean="0"/>
              <a:t>Are they overloaded on more than one project?</a:t>
            </a:r>
          </a:p>
          <a:p>
            <a:r>
              <a:rPr lang="en-US" smtClean="0"/>
              <a:t>If they’re overloaded, where can I shuffle the work?</a:t>
            </a:r>
          </a:p>
          <a:p>
            <a:endParaRPr lang="en-US" smtClean="0"/>
          </a:p>
        </p:txBody>
      </p:sp>
      <p:sp>
        <p:nvSpPr>
          <p:cNvPr id="4" name="Footer Placeholder 3"/>
          <p:cNvSpPr>
            <a:spLocks noGrp="1"/>
          </p:cNvSpPr>
          <p:nvPr>
            <p:ph type="ftr" sz="quarter" idx="11"/>
          </p:nvPr>
        </p:nvSpPr>
        <p:spPr/>
        <p:txBody>
          <a:bodyPr/>
          <a:lstStyle/>
          <a:p>
            <a:pPr>
              <a:defRPr/>
            </a:pPr>
            <a:r>
              <a:rPr lang="en-US"/>
              <a:t>PMP Specialists</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38400"/>
            <a:ext cx="8077200" cy="1826363"/>
          </a:xfrm>
        </p:spPr>
        <p:txBody>
          <a:bodyPr>
            <a:normAutofit/>
          </a:bodyPr>
          <a:lstStyle/>
          <a:p>
            <a:pPr fontAlgn="auto">
              <a:spcAft>
                <a:spcPts val="0"/>
              </a:spcAft>
              <a:defRPr/>
            </a:pPr>
            <a:r>
              <a:rPr lang="en-US" dirty="0" smtClean="0"/>
              <a:t>What are some actual numbers?</a:t>
            </a:r>
            <a:endParaRPr lang="en-US" dirty="0"/>
          </a:p>
        </p:txBody>
      </p:sp>
      <p:sp>
        <p:nvSpPr>
          <p:cNvPr id="3" name="Footer Placeholder 2"/>
          <p:cNvSpPr>
            <a:spLocks noGrp="1"/>
          </p:cNvSpPr>
          <p:nvPr>
            <p:ph type="ftr" sz="quarter" idx="11"/>
          </p:nvPr>
        </p:nvSpPr>
        <p:spPr/>
        <p:txBody>
          <a:bodyPr/>
          <a:lstStyle/>
          <a:p>
            <a:pPr>
              <a:defRPr/>
            </a:pPr>
            <a:r>
              <a:rPr lang="en-US"/>
              <a:t>PMP Specialists</a:t>
            </a:r>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chnic">
  <a:themeElements>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66</TotalTime>
  <Words>390</Words>
  <Application>Microsoft Office PowerPoint</Application>
  <PresentationFormat>On-screen Show (4:3)</PresentationFormat>
  <Paragraphs>69</Paragraphs>
  <Slides>11</Slides>
  <Notes>11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Franklin Gothic Book</vt:lpstr>
      <vt:lpstr>Wingdings 2</vt:lpstr>
      <vt:lpstr>Calibri</vt:lpstr>
      <vt:lpstr>Technic</vt:lpstr>
      <vt:lpstr>The Value of Project Management</vt:lpstr>
      <vt:lpstr>Why Project Management?</vt:lpstr>
      <vt:lpstr>Project Management</vt:lpstr>
      <vt:lpstr>Why Microsoft Project?</vt:lpstr>
      <vt:lpstr>Microsoft Project</vt:lpstr>
      <vt:lpstr>Is it Worth It?</vt:lpstr>
      <vt:lpstr>What’s it Worth to You?</vt:lpstr>
      <vt:lpstr>Project Resources &amp; Timesheets</vt:lpstr>
      <vt:lpstr>What are some actual numbers?</vt:lpstr>
      <vt:lpstr>The Survey Says…</vt:lpstr>
      <vt:lpstr>Conclusion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Value of Project Management</dc:title>
  <dc:creator>tfoster;cquiring@PMPSpecialists.com</dc:creator>
  <cp:lastModifiedBy>CQuiring</cp:lastModifiedBy>
  <cp:revision>11</cp:revision>
  <dcterms:created xsi:type="dcterms:W3CDTF">2010-03-10T18:32:45Z</dcterms:created>
  <dcterms:modified xsi:type="dcterms:W3CDTF">2011-07-10T17:40:08Z</dcterms:modified>
</cp:coreProperties>
</file>