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06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90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5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77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35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23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6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8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12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59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15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0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5F5629-EDD2-4B93-AA90-1B491D39D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23812"/>
            <a:ext cx="6524625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2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 S.</dc:creator>
  <cp:lastModifiedBy>Ori S.</cp:lastModifiedBy>
  <cp:revision>1</cp:revision>
  <dcterms:created xsi:type="dcterms:W3CDTF">2020-01-20T23:28:48Z</dcterms:created>
  <dcterms:modified xsi:type="dcterms:W3CDTF">2020-01-20T23:29:37Z</dcterms:modified>
</cp:coreProperties>
</file>