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</p:sldIdLst>
  <p:sldSz cx="9144000" cy="6858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128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C4CBE-6B4A-4744-AB5C-451C20B8A8B5}" type="datetimeFigureOut">
              <a:rPr lang="en-CA" smtClean="0"/>
              <a:t>2020-01-20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03352-97F8-4DF8-803B-C99A3ED4868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540658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C4CBE-6B4A-4744-AB5C-451C20B8A8B5}" type="datetimeFigureOut">
              <a:rPr lang="en-CA" smtClean="0"/>
              <a:t>2020-01-20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03352-97F8-4DF8-803B-C99A3ED4868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789076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C4CBE-6B4A-4744-AB5C-451C20B8A8B5}" type="datetimeFigureOut">
              <a:rPr lang="en-CA" smtClean="0"/>
              <a:t>2020-01-20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03352-97F8-4DF8-803B-C99A3ED4868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585761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C4CBE-6B4A-4744-AB5C-451C20B8A8B5}" type="datetimeFigureOut">
              <a:rPr lang="en-CA" smtClean="0"/>
              <a:t>2020-01-20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03352-97F8-4DF8-803B-C99A3ED4868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987743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C4CBE-6B4A-4744-AB5C-451C20B8A8B5}" type="datetimeFigureOut">
              <a:rPr lang="en-CA" smtClean="0"/>
              <a:t>2020-01-20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03352-97F8-4DF8-803B-C99A3ED4868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403572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C4CBE-6B4A-4744-AB5C-451C20B8A8B5}" type="datetimeFigureOut">
              <a:rPr lang="en-CA" smtClean="0"/>
              <a:t>2020-01-20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03352-97F8-4DF8-803B-C99A3ED4868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002309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C4CBE-6B4A-4744-AB5C-451C20B8A8B5}" type="datetimeFigureOut">
              <a:rPr lang="en-CA" smtClean="0"/>
              <a:t>2020-01-20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03352-97F8-4DF8-803B-C99A3ED4868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246630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C4CBE-6B4A-4744-AB5C-451C20B8A8B5}" type="datetimeFigureOut">
              <a:rPr lang="en-CA" smtClean="0"/>
              <a:t>2020-01-20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03352-97F8-4DF8-803B-C99A3ED4868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568860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C4CBE-6B4A-4744-AB5C-451C20B8A8B5}" type="datetimeFigureOut">
              <a:rPr lang="en-CA" smtClean="0"/>
              <a:t>2020-01-20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03352-97F8-4DF8-803B-C99A3ED4868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411245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C4CBE-6B4A-4744-AB5C-451C20B8A8B5}" type="datetimeFigureOut">
              <a:rPr lang="en-CA" smtClean="0"/>
              <a:t>2020-01-20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03352-97F8-4DF8-803B-C99A3ED4868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955943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C4CBE-6B4A-4744-AB5C-451C20B8A8B5}" type="datetimeFigureOut">
              <a:rPr lang="en-CA" smtClean="0"/>
              <a:t>2020-01-20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03352-97F8-4DF8-803B-C99A3ED4868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231593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1C4CBE-6B4A-4744-AB5C-451C20B8A8B5}" type="datetimeFigureOut">
              <a:rPr lang="en-CA" smtClean="0"/>
              <a:t>2020-01-20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C03352-97F8-4DF8-803B-C99A3ED4868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107029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ADEFB01-1DFD-4DB8-96E5-7754514FE4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47850" y="338137"/>
            <a:ext cx="5448300" cy="6181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91230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B8A8F740-22D1-4CE3-9ADD-2EEFE98D0F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00225" y="423862"/>
            <a:ext cx="5543550" cy="6010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82801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Letter Paper (8.5x11 in)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Ori S.</dc:creator>
  <cp:lastModifiedBy>Ori S.</cp:lastModifiedBy>
  <cp:revision>3</cp:revision>
  <dcterms:created xsi:type="dcterms:W3CDTF">2020-01-20T23:28:48Z</dcterms:created>
  <dcterms:modified xsi:type="dcterms:W3CDTF">2020-01-20T23:54:39Z</dcterms:modified>
</cp:coreProperties>
</file>