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4065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890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857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877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035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0230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466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688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1124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559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315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C4CBE-6B4A-4744-AB5C-451C20B8A8B5}" type="datetimeFigureOut">
              <a:rPr lang="en-CA" smtClean="0"/>
              <a:t>2020-01-20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03352-97F8-4DF8-803B-C99A3ED486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070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F3D17F-A927-4909-AF95-4BD7B7AB5E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" y="223837"/>
            <a:ext cx="8401050" cy="641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12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A041B8-9B3D-4F30-B24B-8355A1F57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37" y="119062"/>
            <a:ext cx="8696325" cy="661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906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497ED1-CBC9-49D5-B3A7-76DCCF90D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7" y="57150"/>
            <a:ext cx="8924925" cy="674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533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38352C-FE4A-44B7-B0C9-5018321BE9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44" y="0"/>
            <a:ext cx="88789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348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EBF66E-EAFF-4B6F-98C1-E4EEBF5B1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5" y="0"/>
            <a:ext cx="90932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433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D00FB1-4E44-46F3-851C-471621ED3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57" y="0"/>
            <a:ext cx="89892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258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01C2DB-9012-4162-88EC-C92C555E2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" y="709612"/>
            <a:ext cx="9020175" cy="59531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7BB7D1F-8DB7-4B03-9E51-AFF22F8906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3075" y="188763"/>
            <a:ext cx="6977062" cy="5256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D5BE451-F150-4C26-84F4-3F254D3579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712" y="166688"/>
            <a:ext cx="1443038" cy="53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532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837136-6792-4D78-9177-9CB7F57B94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575" y="1019175"/>
            <a:ext cx="7715250" cy="55650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573F362-9508-4587-B72A-9B8C1C53A1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50" y="161925"/>
            <a:ext cx="6286500" cy="857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56E87D-DB17-4859-9256-3A1594C2193F}"/>
              </a:ext>
            </a:extLst>
          </p:cNvPr>
          <p:cNvSpPr txBox="1"/>
          <p:nvPr/>
        </p:nvSpPr>
        <p:spPr>
          <a:xfrm rot="16200000">
            <a:off x="-1247805" y="3228945"/>
            <a:ext cx="3676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/>
              <a:t>Willingness to Change </a:t>
            </a:r>
          </a:p>
        </p:txBody>
      </p:sp>
    </p:spTree>
    <p:extLst>
      <p:ext uri="{BB962C8B-B14F-4D97-AF65-F5344CB8AC3E}">
        <p14:creationId xmlns:p14="http://schemas.microsoft.com/office/powerpoint/2010/main" val="194819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B56E87D-DB17-4859-9256-3A1594C2193F}"/>
              </a:ext>
            </a:extLst>
          </p:cNvPr>
          <p:cNvSpPr txBox="1"/>
          <p:nvPr/>
        </p:nvSpPr>
        <p:spPr>
          <a:xfrm rot="16200000">
            <a:off x="-1321662" y="3695670"/>
            <a:ext cx="3676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/>
              <a:t>Willingness to Change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8A2A5F-1B5A-4D4C-825E-96C05B1601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574" y="395502"/>
            <a:ext cx="8055867" cy="6462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278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6</Words>
  <Application>Microsoft Office PowerPoint</Application>
  <PresentationFormat>Letter Paper (8.5x11 in)</PresentationFormat>
  <Paragraphs>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Ori S.</dc:creator>
  <cp:lastModifiedBy>Ori S.</cp:lastModifiedBy>
  <cp:revision>3</cp:revision>
  <dcterms:created xsi:type="dcterms:W3CDTF">2020-01-20T23:28:48Z</dcterms:created>
  <dcterms:modified xsi:type="dcterms:W3CDTF">2020-01-20T23:45:50Z</dcterms:modified>
</cp:coreProperties>
</file>