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06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9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5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77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35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23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6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8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1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59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15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EB538A-622E-4130-8ED3-769E264BB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561975"/>
            <a:ext cx="89820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CCBBB3-C195-42B8-A120-46B4FB6F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56"/>
            <a:ext cx="9144000" cy="562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3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EE48E-816A-4712-B8E3-0D8B6364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438150"/>
            <a:ext cx="88487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1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Letter Paper (8.5x11 in)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 S.</dc:creator>
  <cp:lastModifiedBy>Ori S.</cp:lastModifiedBy>
  <cp:revision>3</cp:revision>
  <dcterms:created xsi:type="dcterms:W3CDTF">2020-01-20T23:28:48Z</dcterms:created>
  <dcterms:modified xsi:type="dcterms:W3CDTF">2020-01-20T23:53:06Z</dcterms:modified>
</cp:coreProperties>
</file>