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theme/theme5.xml" ContentType="application/vnd.openxmlformats-officedocument.them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theme/theme3.xml" ContentType="application/vnd.openxmlformats-officedocument.them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Masters/slideMaster15.xml" ContentType="application/vnd.openxmlformats-officedocument.presentationml.slideMaster+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heme/theme16.xml" ContentType="application/vnd.openxmlformats-officedocument.theme+xml"/>
  <Override PartName="/ppt/notesSlides/notesSlide14.xml" ContentType="application/vnd.openxmlformats-officedocument.presentationml.notesSlide+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slideMasters/slideMaster13.xml" ContentType="application/vnd.openxmlformats-officedocument.presentationml.slideMaster+xml"/>
  <Override PartName="/ppt/theme/theme14.xml" ContentType="application/vnd.openxmlformats-officedocument.them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theme/theme12.xml" ContentType="application/vnd.openxmlformats-officedocument.them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9.xml" ContentType="application/vnd.openxmlformats-officedocument.presentationml.slideLayout+xml"/>
  <Override PartName="/ppt/theme/theme10.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theme/theme4.xml" ContentType="application/vnd.openxmlformats-officedocument.them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Masters/slideMaster16.xml" ContentType="application/vnd.openxmlformats-officedocument.presentationml.slideMaster+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Masters/slideMaster14.xml" ContentType="application/vnd.openxmlformats-officedocument.presentationml.slideMaster+xml"/>
  <Override PartName="/ppt/slides/slide11.xml" ContentType="application/vnd.openxmlformats-officedocument.presentationml.slide+xml"/>
  <Override PartName="/ppt/slideLayouts/slideLayout12.xml" ContentType="application/vnd.openxmlformats-officedocument.presentationml.slideLayout+xml"/>
  <Override PartName="/ppt/theme/theme17.xml" ContentType="application/vnd.openxmlformats-officedocument.theme+xml"/>
  <Override PartName="/ppt/notesSlides/notesSlide13.xml" ContentType="application/vnd.openxmlformats-officedocument.presentationml.notesSlide+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Layouts/slideLayout10.xml" ContentType="application/vnd.openxmlformats-officedocument.presentationml.slideLayout+xml"/>
  <Override PartName="/ppt/theme/theme15.xml" ContentType="application/vnd.openxmlformats-officedocument.them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theme/theme7.xml" ContentType="application/vnd.openxmlformats-officedocument.theme+xml"/>
  <Override PartName="/ppt/theme/theme11.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4" r:id="rId3"/>
    <p:sldMasterId id="2147483666" r:id="rId4"/>
    <p:sldMasterId id="2147483668" r:id="rId5"/>
    <p:sldMasterId id="2147483670" r:id="rId6"/>
    <p:sldMasterId id="2147483672" r:id="rId7"/>
    <p:sldMasterId id="2147483674" r:id="rId8"/>
    <p:sldMasterId id="2147483676" r:id="rId9"/>
    <p:sldMasterId id="2147483678" r:id="rId10"/>
    <p:sldMasterId id="2147483680" r:id="rId11"/>
    <p:sldMasterId id="2147483682" r:id="rId12"/>
    <p:sldMasterId id="2147483684" r:id="rId13"/>
    <p:sldMasterId id="2147483686" r:id="rId14"/>
    <p:sldMasterId id="2147483688" r:id="rId15"/>
    <p:sldMasterId id="2147483690" r:id="rId16"/>
  </p:sldMasterIdLst>
  <p:notesMasterIdLst>
    <p:notesMasterId r:id="rId34"/>
  </p:notesMasterIdLst>
  <p:sldIdLst>
    <p:sldId id="258" r:id="rId17"/>
    <p:sldId id="259" r:id="rId18"/>
    <p:sldId id="274" r:id="rId19"/>
    <p:sldId id="260" r:id="rId20"/>
    <p:sldId id="261" r:id="rId21"/>
    <p:sldId id="262" r:id="rId22"/>
    <p:sldId id="263" r:id="rId23"/>
    <p:sldId id="264" r:id="rId24"/>
    <p:sldId id="265" r:id="rId25"/>
    <p:sldId id="266" r:id="rId26"/>
    <p:sldId id="267" r:id="rId27"/>
    <p:sldId id="268" r:id="rId28"/>
    <p:sldId id="269" r:id="rId29"/>
    <p:sldId id="270" r:id="rId30"/>
    <p:sldId id="271" r:id="rId31"/>
    <p:sldId id="272" r:id="rId32"/>
    <p:sldId id="273"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60" d="100"/>
          <a:sy n="60" d="100"/>
        </p:scale>
        <p:origin x="-3150" y="-11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2.xml"/><Relationship Id="rId26" Type="http://schemas.openxmlformats.org/officeDocument/2006/relationships/slide" Target="slides/slide10.xml"/><Relationship Id="rId3" Type="http://schemas.openxmlformats.org/officeDocument/2006/relationships/slideMaster" Target="slideMasters/slideMaster3.xml"/><Relationship Id="rId21" Type="http://schemas.openxmlformats.org/officeDocument/2006/relationships/slide" Target="slides/slide5.xml"/><Relationship Id="rId34"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1.xml"/><Relationship Id="rId25" Type="http://schemas.openxmlformats.org/officeDocument/2006/relationships/slide" Target="slides/slide9.xml"/><Relationship Id="rId33" Type="http://schemas.openxmlformats.org/officeDocument/2006/relationships/slide" Target="slides/slide17.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4.xml"/><Relationship Id="rId29"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8.xml"/><Relationship Id="rId32" Type="http://schemas.openxmlformats.org/officeDocument/2006/relationships/slide" Target="slides/slide16.xml"/><Relationship Id="rId37"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7.xml"/><Relationship Id="rId28" Type="http://schemas.openxmlformats.org/officeDocument/2006/relationships/slide" Target="slides/slide12.xml"/><Relationship Id="rId36" Type="http://schemas.openxmlformats.org/officeDocument/2006/relationships/viewProps" Target="viewProps.xml"/><Relationship Id="rId10" Type="http://schemas.openxmlformats.org/officeDocument/2006/relationships/slideMaster" Target="slideMasters/slideMaster10.xml"/><Relationship Id="rId19" Type="http://schemas.openxmlformats.org/officeDocument/2006/relationships/slide" Target="slides/slide3.xml"/><Relationship Id="rId31"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6.xml"/><Relationship Id="rId27" Type="http://schemas.openxmlformats.org/officeDocument/2006/relationships/slide" Target="slides/slide11.xml"/><Relationship Id="rId30" Type="http://schemas.openxmlformats.org/officeDocument/2006/relationships/slide" Target="slides/slide14.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7C95D6-7990-4677-BB2A-C5F4735E9941}" type="datetimeFigureOut">
              <a:rPr lang="en-US" smtClean="0"/>
              <a:pPr/>
              <a:t>9/25/2013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42DFA9-A2FD-40E2-AF9E-1AA15C607A7F}" type="slidenum">
              <a:rPr lang="en-US" smtClean="0"/>
              <a:pPr/>
              <a:t>‹#›</a:t>
            </a:fld>
            <a:endParaRPr lang="en-US"/>
          </a:p>
        </p:txBody>
      </p:sp>
    </p:spTree>
    <p:extLst>
      <p:ext uri="{BB962C8B-B14F-4D97-AF65-F5344CB8AC3E}">
        <p14:creationId xmlns:p14="http://schemas.microsoft.com/office/powerpoint/2010/main" xmlns="" val="3253176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BABD24-4050-468A-B4A1-E2B36A191B49}" type="slidenum">
              <a:rPr lang="en-US">
                <a:solidFill>
                  <a:srgbClr val="000000"/>
                </a:solidFill>
              </a:rPr>
              <a:pPr/>
              <a:t>1</a:t>
            </a:fld>
            <a:endParaRPr lang="en-US">
              <a:solidFill>
                <a:srgbClr val="000000"/>
              </a:solidFill>
            </a:endParaRPr>
          </a:p>
        </p:txBody>
      </p:sp>
      <p:sp>
        <p:nvSpPr>
          <p:cNvPr id="157698" name="Rectangle 2"/>
          <p:cNvSpPr>
            <a:spLocks noGrp="1" noRot="1" noChangeAspect="1" noChangeArrowheads="1" noTextEdit="1"/>
          </p:cNvSpPr>
          <p:nvPr>
            <p:ph type="sldImg"/>
          </p:nvPr>
        </p:nvSpPr>
        <p:spPr>
          <a:xfrm>
            <a:off x="762000" y="685800"/>
            <a:ext cx="5160963" cy="3871913"/>
          </a:xfr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9"/>
          <p:cNvSpPr>
            <a:spLocks noGrp="1" noChangeArrowheads="1"/>
          </p:cNvSpPr>
          <p:nvPr>
            <p:ph type="sldNum" sz="quarter" idx="5"/>
          </p:nvPr>
        </p:nvSpPr>
        <p:spPr>
          <a:ln/>
        </p:spPr>
        <p:txBody>
          <a:bodyPr/>
          <a:lstStyle/>
          <a:p>
            <a:fld id="{F061D830-DFBA-45FC-89D2-B822A016A102}" type="slidenum">
              <a:rPr lang="en-US">
                <a:solidFill>
                  <a:srgbClr val="000000"/>
                </a:solidFill>
              </a:rPr>
              <a:pPr/>
              <a:t>12</a:t>
            </a:fld>
            <a:endParaRPr lang="en-US">
              <a:solidFill>
                <a:srgbClr val="000000"/>
              </a:solidFill>
            </a:endParaRPr>
          </a:p>
        </p:txBody>
      </p:sp>
      <p:sp>
        <p:nvSpPr>
          <p:cNvPr id="609282" name="Rectangle 2"/>
          <p:cNvSpPr>
            <a:spLocks noGrp="1" noRot="1" noChangeAspect="1" noChangeArrowheads="1" noTextEdit="1"/>
          </p:cNvSpPr>
          <p:nvPr>
            <p:ph type="sldImg"/>
          </p:nvPr>
        </p:nvSpPr>
        <p:spPr>
          <a:xfrm>
            <a:off x="431800" y="412750"/>
            <a:ext cx="6070600" cy="4552950"/>
          </a:xfr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9"/>
          <p:cNvSpPr>
            <a:spLocks noGrp="1" noChangeArrowheads="1"/>
          </p:cNvSpPr>
          <p:nvPr>
            <p:ph type="sldNum" sz="quarter" idx="5"/>
          </p:nvPr>
        </p:nvSpPr>
        <p:spPr>
          <a:ln/>
        </p:spPr>
        <p:txBody>
          <a:bodyPr/>
          <a:lstStyle/>
          <a:p>
            <a:fld id="{A5B93EEB-6B85-4B66-8CC1-48EAFD367325}" type="slidenum">
              <a:rPr lang="en-US">
                <a:solidFill>
                  <a:srgbClr val="000000"/>
                </a:solidFill>
              </a:rPr>
              <a:pPr/>
              <a:t>13</a:t>
            </a:fld>
            <a:endParaRPr lang="en-US">
              <a:solidFill>
                <a:srgbClr val="000000"/>
              </a:solidFill>
            </a:endParaRPr>
          </a:p>
        </p:txBody>
      </p:sp>
      <p:sp>
        <p:nvSpPr>
          <p:cNvPr id="611330" name="Rectangle 2"/>
          <p:cNvSpPr>
            <a:spLocks noGrp="1" noRot="1" noChangeAspect="1" noChangeArrowheads="1" noTextEdit="1"/>
          </p:cNvSpPr>
          <p:nvPr>
            <p:ph type="sldImg"/>
          </p:nvPr>
        </p:nvSpPr>
        <p:spPr>
          <a:xfrm>
            <a:off x="423863" y="412750"/>
            <a:ext cx="6070600" cy="4552950"/>
          </a:xfr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9"/>
          <p:cNvSpPr>
            <a:spLocks noGrp="1" noChangeArrowheads="1"/>
          </p:cNvSpPr>
          <p:nvPr>
            <p:ph type="sldNum" sz="quarter" idx="5"/>
          </p:nvPr>
        </p:nvSpPr>
        <p:spPr>
          <a:ln/>
        </p:spPr>
        <p:txBody>
          <a:bodyPr/>
          <a:lstStyle/>
          <a:p>
            <a:fld id="{52B4703B-2DF9-4227-B70B-9A2853029325}" type="slidenum">
              <a:rPr lang="en-US">
                <a:solidFill>
                  <a:srgbClr val="000000"/>
                </a:solidFill>
              </a:rPr>
              <a:pPr/>
              <a:t>14</a:t>
            </a:fld>
            <a:endParaRPr lang="en-US">
              <a:solidFill>
                <a:srgbClr val="000000"/>
              </a:solidFill>
            </a:endParaRPr>
          </a:p>
        </p:txBody>
      </p:sp>
      <p:sp>
        <p:nvSpPr>
          <p:cNvPr id="613378" name="Rectangle 2"/>
          <p:cNvSpPr>
            <a:spLocks noGrp="1" noRot="1" noChangeAspect="1" noChangeArrowheads="1" noTextEdit="1"/>
          </p:cNvSpPr>
          <p:nvPr>
            <p:ph type="sldImg"/>
          </p:nvPr>
        </p:nvSpPr>
        <p:spPr>
          <a:xfrm>
            <a:off x="403225" y="428625"/>
            <a:ext cx="6069013" cy="4552950"/>
          </a:xfr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9"/>
          <p:cNvSpPr>
            <a:spLocks noGrp="1" noChangeArrowheads="1"/>
          </p:cNvSpPr>
          <p:nvPr>
            <p:ph type="sldNum" sz="quarter" idx="5"/>
          </p:nvPr>
        </p:nvSpPr>
        <p:spPr>
          <a:ln/>
        </p:spPr>
        <p:txBody>
          <a:bodyPr/>
          <a:lstStyle/>
          <a:p>
            <a:fld id="{E5A7E277-17C8-42C2-98A6-A054BD228611}" type="slidenum">
              <a:rPr lang="en-US">
                <a:solidFill>
                  <a:srgbClr val="000000"/>
                </a:solidFill>
              </a:rPr>
              <a:pPr/>
              <a:t>15</a:t>
            </a:fld>
            <a:endParaRPr lang="en-US">
              <a:solidFill>
                <a:srgbClr val="000000"/>
              </a:solidFill>
            </a:endParaRPr>
          </a:p>
        </p:txBody>
      </p:sp>
      <p:sp>
        <p:nvSpPr>
          <p:cNvPr id="615426" name="Rectangle 2"/>
          <p:cNvSpPr>
            <a:spLocks noGrp="1" noRot="1" noChangeAspect="1" noChangeArrowheads="1" noTextEdit="1"/>
          </p:cNvSpPr>
          <p:nvPr>
            <p:ph type="sldImg"/>
          </p:nvPr>
        </p:nvSpPr>
        <p:spPr>
          <a:xfrm>
            <a:off x="407988" y="412750"/>
            <a:ext cx="6070600" cy="4552950"/>
          </a:xfr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9"/>
          <p:cNvSpPr>
            <a:spLocks noGrp="1" noChangeArrowheads="1"/>
          </p:cNvSpPr>
          <p:nvPr>
            <p:ph type="sldNum" sz="quarter" idx="5"/>
          </p:nvPr>
        </p:nvSpPr>
        <p:spPr>
          <a:ln/>
        </p:spPr>
        <p:txBody>
          <a:bodyPr/>
          <a:lstStyle/>
          <a:p>
            <a:fld id="{FC535E7B-A1C9-4585-B56C-287F1896E69B}" type="slidenum">
              <a:rPr lang="en-US">
                <a:solidFill>
                  <a:srgbClr val="000000"/>
                </a:solidFill>
              </a:rPr>
              <a:pPr/>
              <a:t>16</a:t>
            </a:fld>
            <a:endParaRPr lang="en-US">
              <a:solidFill>
                <a:srgbClr val="000000"/>
              </a:solidFill>
            </a:endParaRPr>
          </a:p>
        </p:txBody>
      </p:sp>
      <p:sp>
        <p:nvSpPr>
          <p:cNvPr id="617474" name="Rectangle 2"/>
          <p:cNvSpPr>
            <a:spLocks noGrp="1" noRot="1" noChangeAspect="1" noChangeArrowheads="1" noTextEdit="1"/>
          </p:cNvSpPr>
          <p:nvPr>
            <p:ph type="sldImg"/>
          </p:nvPr>
        </p:nvSpPr>
        <p:spPr>
          <a:xfrm>
            <a:off x="393700" y="412750"/>
            <a:ext cx="6070600" cy="4552950"/>
          </a:xfr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9"/>
          <p:cNvSpPr>
            <a:spLocks noGrp="1" noChangeArrowheads="1"/>
          </p:cNvSpPr>
          <p:nvPr>
            <p:ph type="sldNum" sz="quarter" idx="5"/>
          </p:nvPr>
        </p:nvSpPr>
        <p:spPr>
          <a:ln/>
        </p:spPr>
        <p:txBody>
          <a:bodyPr/>
          <a:lstStyle/>
          <a:p>
            <a:fld id="{5CCB00E9-D43D-4BC8-AA20-0544E9DDA407}" type="slidenum">
              <a:rPr lang="en-US">
                <a:solidFill>
                  <a:srgbClr val="000000"/>
                </a:solidFill>
              </a:rPr>
              <a:pPr/>
              <a:t>17</a:t>
            </a:fld>
            <a:endParaRPr lang="en-US">
              <a:solidFill>
                <a:srgbClr val="000000"/>
              </a:solidFill>
            </a:endParaRPr>
          </a:p>
        </p:txBody>
      </p:sp>
      <p:sp>
        <p:nvSpPr>
          <p:cNvPr id="619522" name="Rectangle 2"/>
          <p:cNvSpPr>
            <a:spLocks noGrp="1" noRot="1" noChangeAspect="1" noChangeArrowheads="1" noTextEdit="1"/>
          </p:cNvSpPr>
          <p:nvPr>
            <p:ph type="sldImg"/>
          </p:nvPr>
        </p:nvSpPr>
        <p:spPr>
          <a:xfrm>
            <a:off x="439738" y="412750"/>
            <a:ext cx="6069012" cy="4552950"/>
          </a:xfr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9"/>
          <p:cNvSpPr>
            <a:spLocks noGrp="1" noChangeArrowheads="1"/>
          </p:cNvSpPr>
          <p:nvPr>
            <p:ph type="sldNum" sz="quarter" idx="5"/>
          </p:nvPr>
        </p:nvSpPr>
        <p:spPr>
          <a:ln/>
        </p:spPr>
        <p:txBody>
          <a:bodyPr/>
          <a:lstStyle/>
          <a:p>
            <a:fld id="{7FF282FD-A2B1-46BE-B0DD-8C2405C2F193}" type="slidenum">
              <a:rPr lang="en-US">
                <a:solidFill>
                  <a:srgbClr val="000000"/>
                </a:solidFill>
              </a:rPr>
              <a:pPr/>
              <a:t>4</a:t>
            </a:fld>
            <a:endParaRPr lang="en-US">
              <a:solidFill>
                <a:srgbClr val="000000"/>
              </a:solidFill>
            </a:endParaRPr>
          </a:p>
        </p:txBody>
      </p:sp>
      <p:sp>
        <p:nvSpPr>
          <p:cNvPr id="592898" name="Rectangle 2"/>
          <p:cNvSpPr>
            <a:spLocks noGrp="1" noRot="1" noChangeAspect="1" noChangeArrowheads="1" noTextEdit="1"/>
          </p:cNvSpPr>
          <p:nvPr>
            <p:ph type="sldImg"/>
          </p:nvPr>
        </p:nvSpPr>
        <p:spPr>
          <a:xfrm>
            <a:off x="415925" y="412750"/>
            <a:ext cx="6070600" cy="4552950"/>
          </a:xfr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9"/>
          <p:cNvSpPr>
            <a:spLocks noGrp="1" noChangeArrowheads="1"/>
          </p:cNvSpPr>
          <p:nvPr>
            <p:ph type="sldNum" sz="quarter" idx="5"/>
          </p:nvPr>
        </p:nvSpPr>
        <p:spPr>
          <a:ln/>
        </p:spPr>
        <p:txBody>
          <a:bodyPr/>
          <a:lstStyle/>
          <a:p>
            <a:fld id="{9F4297A9-ABB9-462A-93BE-298687CDA996}" type="slidenum">
              <a:rPr lang="en-US">
                <a:solidFill>
                  <a:srgbClr val="000000"/>
                </a:solidFill>
              </a:rPr>
              <a:pPr/>
              <a:t>5</a:t>
            </a:fld>
            <a:endParaRPr lang="en-US">
              <a:solidFill>
                <a:srgbClr val="000000"/>
              </a:solidFill>
            </a:endParaRPr>
          </a:p>
        </p:txBody>
      </p:sp>
      <p:sp>
        <p:nvSpPr>
          <p:cNvPr id="594946" name="Rectangle 2"/>
          <p:cNvSpPr>
            <a:spLocks noGrp="1" noRot="1" noChangeAspect="1" noChangeArrowheads="1" noTextEdit="1"/>
          </p:cNvSpPr>
          <p:nvPr>
            <p:ph type="sldImg"/>
          </p:nvPr>
        </p:nvSpPr>
        <p:spPr>
          <a:xfrm>
            <a:off x="439738" y="412750"/>
            <a:ext cx="6069012" cy="4552950"/>
          </a:xfr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9"/>
          <p:cNvSpPr>
            <a:spLocks noGrp="1" noChangeArrowheads="1"/>
          </p:cNvSpPr>
          <p:nvPr>
            <p:ph type="sldNum" sz="quarter" idx="5"/>
          </p:nvPr>
        </p:nvSpPr>
        <p:spPr>
          <a:ln/>
        </p:spPr>
        <p:txBody>
          <a:bodyPr/>
          <a:lstStyle/>
          <a:p>
            <a:fld id="{28383507-F635-4255-A36A-CA6CB29AE55A}" type="slidenum">
              <a:rPr lang="en-US">
                <a:solidFill>
                  <a:srgbClr val="000000"/>
                </a:solidFill>
              </a:rPr>
              <a:pPr/>
              <a:t>6</a:t>
            </a:fld>
            <a:endParaRPr lang="en-US">
              <a:solidFill>
                <a:srgbClr val="000000"/>
              </a:solidFill>
            </a:endParaRPr>
          </a:p>
        </p:txBody>
      </p:sp>
      <p:sp>
        <p:nvSpPr>
          <p:cNvPr id="596994" name="Rectangle 2"/>
          <p:cNvSpPr>
            <a:spLocks noGrp="1" noRot="1" noChangeAspect="1" noChangeArrowheads="1" noTextEdit="1"/>
          </p:cNvSpPr>
          <p:nvPr>
            <p:ph type="sldImg"/>
          </p:nvPr>
        </p:nvSpPr>
        <p:spPr>
          <a:xfrm>
            <a:off x="415925" y="412750"/>
            <a:ext cx="6070600" cy="4552950"/>
          </a:xfr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9"/>
          <p:cNvSpPr>
            <a:spLocks noGrp="1" noChangeArrowheads="1"/>
          </p:cNvSpPr>
          <p:nvPr>
            <p:ph type="sldNum" sz="quarter" idx="5"/>
          </p:nvPr>
        </p:nvSpPr>
        <p:spPr>
          <a:ln/>
        </p:spPr>
        <p:txBody>
          <a:bodyPr/>
          <a:lstStyle/>
          <a:p>
            <a:fld id="{6E805D0D-59C5-4027-87DF-D9D7BC791B77}" type="slidenum">
              <a:rPr lang="en-US">
                <a:solidFill>
                  <a:srgbClr val="000000"/>
                </a:solidFill>
              </a:rPr>
              <a:pPr/>
              <a:t>7</a:t>
            </a:fld>
            <a:endParaRPr lang="en-US">
              <a:solidFill>
                <a:srgbClr val="000000"/>
              </a:solidFill>
            </a:endParaRPr>
          </a:p>
        </p:txBody>
      </p:sp>
      <p:sp>
        <p:nvSpPr>
          <p:cNvPr id="599042" name="Rectangle 2"/>
          <p:cNvSpPr>
            <a:spLocks noGrp="1" noRot="1" noChangeAspect="1" noChangeArrowheads="1" noTextEdit="1"/>
          </p:cNvSpPr>
          <p:nvPr>
            <p:ph type="sldImg"/>
          </p:nvPr>
        </p:nvSpPr>
        <p:spPr>
          <a:xfrm>
            <a:off x="431800" y="412750"/>
            <a:ext cx="6070600" cy="4552950"/>
          </a:xfr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9"/>
          <p:cNvSpPr>
            <a:spLocks noGrp="1" noChangeArrowheads="1"/>
          </p:cNvSpPr>
          <p:nvPr>
            <p:ph type="sldNum" sz="quarter" idx="5"/>
          </p:nvPr>
        </p:nvSpPr>
        <p:spPr>
          <a:ln/>
        </p:spPr>
        <p:txBody>
          <a:bodyPr/>
          <a:lstStyle/>
          <a:p>
            <a:fld id="{F34BE03E-ABC3-4A67-9F91-F68D9F37414A}" type="slidenum">
              <a:rPr lang="en-US">
                <a:solidFill>
                  <a:srgbClr val="000000"/>
                </a:solidFill>
              </a:rPr>
              <a:pPr/>
              <a:t>8</a:t>
            </a:fld>
            <a:endParaRPr lang="en-US">
              <a:solidFill>
                <a:srgbClr val="000000"/>
              </a:solidFill>
            </a:endParaRPr>
          </a:p>
        </p:txBody>
      </p:sp>
      <p:sp>
        <p:nvSpPr>
          <p:cNvPr id="601090" name="Rectangle 2"/>
          <p:cNvSpPr>
            <a:spLocks noGrp="1" noRot="1" noChangeAspect="1" noChangeArrowheads="1" noTextEdit="1"/>
          </p:cNvSpPr>
          <p:nvPr>
            <p:ph type="sldImg"/>
          </p:nvPr>
        </p:nvSpPr>
        <p:spPr>
          <a:xfrm>
            <a:off x="423863" y="412750"/>
            <a:ext cx="6070600" cy="4552950"/>
          </a:xfr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9"/>
          <p:cNvSpPr>
            <a:spLocks noGrp="1" noChangeArrowheads="1"/>
          </p:cNvSpPr>
          <p:nvPr>
            <p:ph type="sldNum" sz="quarter" idx="5"/>
          </p:nvPr>
        </p:nvSpPr>
        <p:spPr>
          <a:ln/>
        </p:spPr>
        <p:txBody>
          <a:bodyPr/>
          <a:lstStyle/>
          <a:p>
            <a:fld id="{6B9E4D75-2F48-4289-AFF8-D0C990699222}" type="slidenum">
              <a:rPr lang="en-US">
                <a:solidFill>
                  <a:srgbClr val="000000"/>
                </a:solidFill>
              </a:rPr>
              <a:pPr/>
              <a:t>9</a:t>
            </a:fld>
            <a:endParaRPr lang="en-US">
              <a:solidFill>
                <a:srgbClr val="000000"/>
              </a:solidFill>
            </a:endParaRPr>
          </a:p>
        </p:txBody>
      </p:sp>
      <p:sp>
        <p:nvSpPr>
          <p:cNvPr id="603138" name="Rectangle 2"/>
          <p:cNvSpPr>
            <a:spLocks noGrp="1" noRot="1" noChangeAspect="1" noChangeArrowheads="1" noTextEdit="1"/>
          </p:cNvSpPr>
          <p:nvPr>
            <p:ph type="sldImg"/>
          </p:nvPr>
        </p:nvSpPr>
        <p:spPr>
          <a:xfrm>
            <a:off x="415925" y="412750"/>
            <a:ext cx="6070600" cy="4552950"/>
          </a:xfr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9"/>
          <p:cNvSpPr>
            <a:spLocks noGrp="1" noChangeArrowheads="1"/>
          </p:cNvSpPr>
          <p:nvPr>
            <p:ph type="sldNum" sz="quarter" idx="5"/>
          </p:nvPr>
        </p:nvSpPr>
        <p:spPr>
          <a:ln/>
        </p:spPr>
        <p:txBody>
          <a:bodyPr/>
          <a:lstStyle/>
          <a:p>
            <a:fld id="{9D6A3974-5D76-4E54-A7D3-C1D711DEC8C7}" type="slidenum">
              <a:rPr lang="en-US">
                <a:solidFill>
                  <a:srgbClr val="000000"/>
                </a:solidFill>
              </a:rPr>
              <a:pPr/>
              <a:t>10</a:t>
            </a:fld>
            <a:endParaRPr lang="en-US">
              <a:solidFill>
                <a:srgbClr val="000000"/>
              </a:solidFill>
            </a:endParaRPr>
          </a:p>
        </p:txBody>
      </p:sp>
      <p:sp>
        <p:nvSpPr>
          <p:cNvPr id="605186" name="Rectangle 2"/>
          <p:cNvSpPr>
            <a:spLocks noGrp="1" noRot="1" noChangeAspect="1" noChangeArrowheads="1" noTextEdit="1"/>
          </p:cNvSpPr>
          <p:nvPr>
            <p:ph type="sldImg"/>
          </p:nvPr>
        </p:nvSpPr>
        <p:spPr>
          <a:xfrm>
            <a:off x="415925" y="412750"/>
            <a:ext cx="6070600" cy="4552950"/>
          </a:xfr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9"/>
          <p:cNvSpPr>
            <a:spLocks noGrp="1" noChangeArrowheads="1"/>
          </p:cNvSpPr>
          <p:nvPr>
            <p:ph type="sldNum" sz="quarter" idx="5"/>
          </p:nvPr>
        </p:nvSpPr>
        <p:spPr>
          <a:ln/>
        </p:spPr>
        <p:txBody>
          <a:bodyPr/>
          <a:lstStyle/>
          <a:p>
            <a:fld id="{E0C0B50B-1721-4CDD-9EC1-3996AFC29691}" type="slidenum">
              <a:rPr lang="en-US">
                <a:solidFill>
                  <a:srgbClr val="000000"/>
                </a:solidFill>
              </a:rPr>
              <a:pPr/>
              <a:t>11</a:t>
            </a:fld>
            <a:endParaRPr lang="en-US">
              <a:solidFill>
                <a:srgbClr val="000000"/>
              </a:solidFill>
            </a:endParaRPr>
          </a:p>
        </p:txBody>
      </p:sp>
      <p:sp>
        <p:nvSpPr>
          <p:cNvPr id="607234" name="Rectangle 2"/>
          <p:cNvSpPr>
            <a:spLocks noGrp="1" noRot="1" noChangeAspect="1" noChangeArrowheads="1" noTextEdit="1"/>
          </p:cNvSpPr>
          <p:nvPr>
            <p:ph type="sldImg"/>
          </p:nvPr>
        </p:nvSpPr>
        <p:spPr>
          <a:xfrm>
            <a:off x="401638" y="412750"/>
            <a:ext cx="6069012" cy="4552950"/>
          </a:xfr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bwMode="gray">
      <p:bgPr>
        <a:blipFill dpi="0" rotWithShape="0">
          <a:blip r:embed="rId2" cstate="print"/>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51906" name="Rectangle 2"/>
          <p:cNvSpPr>
            <a:spLocks noGrp="1" noChangeArrowheads="1"/>
          </p:cNvSpPr>
          <p:nvPr>
            <p:ph type="ctrTitle"/>
          </p:nvPr>
        </p:nvSpPr>
        <p:spPr>
          <a:xfrm>
            <a:off x="304800" y="4953000"/>
            <a:ext cx="8686800" cy="947738"/>
          </a:xfrm>
        </p:spPr>
        <p:txBody>
          <a:bodyPr/>
          <a:lstStyle>
            <a:lvl1pPr>
              <a:defRPr>
                <a:solidFill>
                  <a:srgbClr val="000000"/>
                </a:solidFill>
              </a:defRPr>
            </a:lvl1pPr>
          </a:lstStyle>
          <a:p>
            <a:r>
              <a:rPr lang="en-US"/>
              <a:t>Click to edit Master title style</a:t>
            </a:r>
          </a:p>
        </p:txBody>
      </p:sp>
      <p:sp>
        <p:nvSpPr>
          <p:cNvPr id="251907" name="Rectangle 3"/>
          <p:cNvSpPr>
            <a:spLocks noGrp="1" noChangeArrowheads="1"/>
          </p:cNvSpPr>
          <p:nvPr>
            <p:ph type="subTitle" idx="1"/>
          </p:nvPr>
        </p:nvSpPr>
        <p:spPr>
          <a:xfrm>
            <a:off x="304800" y="5810250"/>
            <a:ext cx="8686800" cy="895350"/>
          </a:xfrm>
        </p:spPr>
        <p:txBody>
          <a:bodyPr/>
          <a:lstStyle>
            <a:lvl1pPr marL="0" indent="0">
              <a:buFont typeface="Wingdings" pitchFamily="2" charset="2"/>
              <a:buNone/>
              <a:defRPr/>
            </a:lvl1pPr>
          </a:lstStyle>
          <a:p>
            <a:r>
              <a:rPr lang="en-US"/>
              <a:t>Click to edit Master subtitle style</a:t>
            </a:r>
          </a:p>
        </p:txBody>
      </p:sp>
      <p:sp>
        <p:nvSpPr>
          <p:cNvPr id="251908" name="Rectangle 4"/>
          <p:cNvSpPr>
            <a:spLocks noGrp="1" noChangeArrowheads="1"/>
          </p:cNvSpPr>
          <p:nvPr>
            <p:ph type="dt" sz="quarter" idx="2"/>
          </p:nvPr>
        </p:nvSpPr>
        <p:spPr/>
        <p:txBody>
          <a:bodyPr/>
          <a:lstStyle>
            <a:lvl1pPr>
              <a:defRPr/>
            </a:lvl1pPr>
          </a:lstStyle>
          <a:p>
            <a:endParaRPr lang="en-US">
              <a:solidFill>
                <a:srgbClr val="080808"/>
              </a:solidFill>
            </a:endParaRPr>
          </a:p>
        </p:txBody>
      </p:sp>
      <p:sp>
        <p:nvSpPr>
          <p:cNvPr id="251909" name="Rectangle 5"/>
          <p:cNvSpPr>
            <a:spLocks noGrp="1" noChangeArrowheads="1"/>
          </p:cNvSpPr>
          <p:nvPr>
            <p:ph type="ftr" sz="quarter" idx="3"/>
          </p:nvPr>
        </p:nvSpPr>
        <p:spPr/>
        <p:txBody>
          <a:bodyPr/>
          <a:lstStyle>
            <a:lvl1pPr>
              <a:defRPr/>
            </a:lvl1pPr>
          </a:lstStyle>
          <a:p>
            <a:endParaRPr lang="en-US">
              <a:solidFill>
                <a:srgbClr val="080808"/>
              </a:solidFill>
            </a:endParaRPr>
          </a:p>
        </p:txBody>
      </p:sp>
      <p:sp>
        <p:nvSpPr>
          <p:cNvPr id="251910" name="Rectangle 6"/>
          <p:cNvSpPr>
            <a:spLocks noGrp="1" noChangeArrowheads="1"/>
          </p:cNvSpPr>
          <p:nvPr>
            <p:ph type="sldNum" sz="quarter" idx="4"/>
          </p:nvPr>
        </p:nvSpPr>
        <p:spPr/>
        <p:txBody>
          <a:bodyPr/>
          <a:lstStyle>
            <a:lvl1pPr>
              <a:defRPr/>
            </a:lvl1pPr>
          </a:lstStyle>
          <a:p>
            <a:fld id="{6D8366B5-A4A0-4E00-B368-64F462491966}" type="slidenum">
              <a:rPr lang="en-US">
                <a:solidFill>
                  <a:srgbClr val="080808"/>
                </a:solidFill>
              </a:rPr>
              <a:pPr/>
              <a:t>‹#›</a:t>
            </a:fld>
            <a:endParaRPr lang="en-US">
              <a:solidFill>
                <a:srgbClr val="080808"/>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941388"/>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7693025" cy="1785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8200" y="4300538"/>
            <a:ext cx="7693025" cy="17859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5791200" y="6248400"/>
            <a:ext cx="2897188" cy="474663"/>
          </a:xfrm>
        </p:spPr>
        <p:txBody>
          <a:bodyPr/>
          <a:lstStyle>
            <a:lvl1pPr>
              <a:defRPr/>
            </a:lvl1pPr>
          </a:lstStyle>
          <a:p>
            <a:endParaRPr lang="en-US">
              <a:solidFill>
                <a:srgbClr val="003366"/>
              </a:solidFill>
            </a:endParaRPr>
          </a:p>
        </p:txBody>
      </p:sp>
      <p:sp>
        <p:nvSpPr>
          <p:cNvPr id="6" name="Slide Number Placeholder 5"/>
          <p:cNvSpPr>
            <a:spLocks noGrp="1"/>
          </p:cNvSpPr>
          <p:nvPr>
            <p:ph type="sldNum" sz="quarter" idx="11"/>
          </p:nvPr>
        </p:nvSpPr>
        <p:spPr>
          <a:xfrm>
            <a:off x="0" y="6242050"/>
            <a:ext cx="714375" cy="488950"/>
          </a:xfrm>
        </p:spPr>
        <p:txBody>
          <a:bodyPr/>
          <a:lstStyle>
            <a:lvl1pPr>
              <a:defRPr/>
            </a:lvl1pPr>
          </a:lstStyle>
          <a:p>
            <a:fld id="{61BB6135-D395-4DB3-AE33-6C92DB2CA774}"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xmlns="" val="1596633537"/>
      </p:ext>
    </p:extLst>
  </p:cSld>
  <p:clrMapOvr>
    <a:masterClrMapping/>
  </p:clrMapOvr>
  <p:transition spd="med">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941388"/>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38200" y="2362200"/>
            <a:ext cx="7693025" cy="3724275"/>
          </a:xfrm>
        </p:spPr>
        <p:txBody>
          <a:bodyPr/>
          <a:lstStyle/>
          <a:p>
            <a:endParaRPr lang="en-US"/>
          </a:p>
        </p:txBody>
      </p:sp>
      <p:sp>
        <p:nvSpPr>
          <p:cNvPr id="4" name="Footer Placeholder 3"/>
          <p:cNvSpPr>
            <a:spLocks noGrp="1"/>
          </p:cNvSpPr>
          <p:nvPr>
            <p:ph type="ftr" sz="quarter" idx="10"/>
          </p:nvPr>
        </p:nvSpPr>
        <p:spPr>
          <a:xfrm>
            <a:off x="5791200" y="6248400"/>
            <a:ext cx="2897188" cy="474663"/>
          </a:xfrm>
        </p:spPr>
        <p:txBody>
          <a:bodyPr/>
          <a:lstStyle>
            <a:lvl1pPr>
              <a:defRPr/>
            </a:lvl1pPr>
          </a:lstStyle>
          <a:p>
            <a:endParaRPr lang="en-US">
              <a:solidFill>
                <a:srgbClr val="003366"/>
              </a:solidFill>
            </a:endParaRPr>
          </a:p>
        </p:txBody>
      </p:sp>
      <p:sp>
        <p:nvSpPr>
          <p:cNvPr id="5" name="Slide Number Placeholder 4"/>
          <p:cNvSpPr>
            <a:spLocks noGrp="1"/>
          </p:cNvSpPr>
          <p:nvPr>
            <p:ph type="sldNum" sz="quarter" idx="11"/>
          </p:nvPr>
        </p:nvSpPr>
        <p:spPr>
          <a:xfrm>
            <a:off x="0" y="6242050"/>
            <a:ext cx="714375" cy="488950"/>
          </a:xfrm>
        </p:spPr>
        <p:txBody>
          <a:bodyPr/>
          <a:lstStyle>
            <a:lvl1pPr>
              <a:defRPr/>
            </a:lvl1pPr>
          </a:lstStyle>
          <a:p>
            <a:fld id="{2F919050-9577-4BE8-89B3-5D3320CCA238}"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xmlns="" val="3299350245"/>
      </p:ext>
    </p:extLst>
  </p:cSld>
  <p:clrMapOvr>
    <a:masterClrMapping/>
  </p:clrMapOvr>
  <p:transition spd="med">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94138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2362200"/>
            <a:ext cx="3770313"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760913" y="2362200"/>
            <a:ext cx="3770312" cy="3724275"/>
          </a:xfrm>
        </p:spPr>
        <p:txBody>
          <a:bodyPr/>
          <a:lstStyle/>
          <a:p>
            <a:endParaRPr lang="en-US"/>
          </a:p>
        </p:txBody>
      </p:sp>
      <p:sp>
        <p:nvSpPr>
          <p:cNvPr id="5" name="Footer Placeholder 4"/>
          <p:cNvSpPr>
            <a:spLocks noGrp="1"/>
          </p:cNvSpPr>
          <p:nvPr>
            <p:ph type="ftr" sz="quarter" idx="10"/>
          </p:nvPr>
        </p:nvSpPr>
        <p:spPr>
          <a:xfrm>
            <a:off x="5791200" y="6248400"/>
            <a:ext cx="2897188" cy="474663"/>
          </a:xfrm>
        </p:spPr>
        <p:txBody>
          <a:bodyPr/>
          <a:lstStyle>
            <a:lvl1pPr>
              <a:defRPr/>
            </a:lvl1pPr>
          </a:lstStyle>
          <a:p>
            <a:endParaRPr lang="en-US">
              <a:solidFill>
                <a:srgbClr val="003366"/>
              </a:solidFill>
            </a:endParaRPr>
          </a:p>
        </p:txBody>
      </p:sp>
      <p:sp>
        <p:nvSpPr>
          <p:cNvPr id="6" name="Slide Number Placeholder 5"/>
          <p:cNvSpPr>
            <a:spLocks noGrp="1"/>
          </p:cNvSpPr>
          <p:nvPr>
            <p:ph type="sldNum" sz="quarter" idx="11"/>
          </p:nvPr>
        </p:nvSpPr>
        <p:spPr>
          <a:xfrm>
            <a:off x="0" y="6242050"/>
            <a:ext cx="714375" cy="488950"/>
          </a:xfrm>
        </p:spPr>
        <p:txBody>
          <a:bodyPr/>
          <a:lstStyle>
            <a:lvl1pPr>
              <a:defRPr/>
            </a:lvl1pPr>
          </a:lstStyle>
          <a:p>
            <a:fld id="{323A26EE-3DEF-4B7B-B151-4A8E8345EF27}"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xmlns="" val="1339145746"/>
      </p:ext>
    </p:extLst>
  </p:cSld>
  <p:clrMapOvr>
    <a:masterClrMapping/>
  </p:clrMapOvr>
  <p:transition spd="med">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50425" y="715701"/>
            <a:ext cx="7924800" cy="941388"/>
          </a:xfrm>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solidFill>
                <a:srgbClr val="003366"/>
              </a:solidFill>
            </a:endParaRPr>
          </a:p>
        </p:txBody>
      </p:sp>
      <p:sp>
        <p:nvSpPr>
          <p:cNvPr id="4" name="Slide Number Placeholder 3"/>
          <p:cNvSpPr>
            <a:spLocks noGrp="1"/>
          </p:cNvSpPr>
          <p:nvPr>
            <p:ph type="sldNum" sz="quarter" idx="11"/>
          </p:nvPr>
        </p:nvSpPr>
        <p:spPr/>
        <p:txBody>
          <a:bodyPr/>
          <a:lstStyle>
            <a:lvl1pPr>
              <a:defRPr/>
            </a:lvl1pPr>
          </a:lstStyle>
          <a:p>
            <a:fld id="{E4534152-8E04-404D-B0AF-4D1E0F7D8CAF}"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xmlns="" val="3932422748"/>
      </p:ext>
    </p:extLst>
  </p:cSld>
  <p:clrMapOvr>
    <a:masterClrMapping/>
  </p:clrMapOvr>
  <p:transition spd="med">
    <p:dissolv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solidFill>
                <a:srgbClr val="003366"/>
              </a:solidFill>
            </a:endParaRPr>
          </a:p>
        </p:txBody>
      </p:sp>
      <p:sp>
        <p:nvSpPr>
          <p:cNvPr id="3" name="Slide Number Placeholder 2"/>
          <p:cNvSpPr>
            <a:spLocks noGrp="1"/>
          </p:cNvSpPr>
          <p:nvPr>
            <p:ph type="sldNum" sz="quarter" idx="11"/>
          </p:nvPr>
        </p:nvSpPr>
        <p:spPr/>
        <p:txBody>
          <a:bodyPr/>
          <a:lstStyle>
            <a:lvl1pPr>
              <a:defRPr/>
            </a:lvl1pPr>
          </a:lstStyle>
          <a:p>
            <a:fld id="{1A41F67C-1BAA-418D-9C59-A7DA6D735C7F}"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xmlns="" val="344606678"/>
      </p:ext>
    </p:extLst>
  </p:cSld>
  <p:clrMapOvr>
    <a:masterClrMapping/>
  </p:clrMapOvr>
  <p:transition spd="med">
    <p:dissolv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solidFill>
                <a:srgbClr val="003366"/>
              </a:solidFill>
            </a:endParaRPr>
          </a:p>
        </p:txBody>
      </p:sp>
      <p:sp>
        <p:nvSpPr>
          <p:cNvPr id="5" name="Slide Number Placeholder 4"/>
          <p:cNvSpPr>
            <a:spLocks noGrp="1"/>
          </p:cNvSpPr>
          <p:nvPr>
            <p:ph type="sldNum" sz="quarter" idx="11"/>
          </p:nvPr>
        </p:nvSpPr>
        <p:spPr/>
        <p:txBody>
          <a:bodyPr/>
          <a:lstStyle>
            <a:lvl1pPr>
              <a:defRPr/>
            </a:lvl1pPr>
          </a:lstStyle>
          <a:p>
            <a:fld id="{6A9142C2-B845-46F9-9235-448CECA38B82}"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xmlns="" val="998052750"/>
      </p:ext>
    </p:extLst>
  </p:cSld>
  <p:clrMapOvr>
    <a:masterClrMapping/>
  </p:clrMapOvr>
  <p:transition spd="med">
    <p:dissolv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941388"/>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38200" y="2362200"/>
            <a:ext cx="7693025" cy="3724275"/>
          </a:xfrm>
        </p:spPr>
        <p:txBody>
          <a:bodyPr/>
          <a:lstStyle/>
          <a:p>
            <a:endParaRPr lang="en-US"/>
          </a:p>
        </p:txBody>
      </p:sp>
      <p:sp>
        <p:nvSpPr>
          <p:cNvPr id="4" name="Footer Placeholder 3"/>
          <p:cNvSpPr>
            <a:spLocks noGrp="1"/>
          </p:cNvSpPr>
          <p:nvPr>
            <p:ph type="ftr" sz="quarter" idx="10"/>
          </p:nvPr>
        </p:nvSpPr>
        <p:spPr>
          <a:xfrm>
            <a:off x="5791200" y="6248400"/>
            <a:ext cx="2897188" cy="474663"/>
          </a:xfrm>
        </p:spPr>
        <p:txBody>
          <a:bodyPr/>
          <a:lstStyle>
            <a:lvl1pPr>
              <a:defRPr/>
            </a:lvl1pPr>
          </a:lstStyle>
          <a:p>
            <a:endParaRPr lang="en-US">
              <a:solidFill>
                <a:srgbClr val="003366"/>
              </a:solidFill>
            </a:endParaRPr>
          </a:p>
        </p:txBody>
      </p:sp>
      <p:sp>
        <p:nvSpPr>
          <p:cNvPr id="5" name="Slide Number Placeholder 4"/>
          <p:cNvSpPr>
            <a:spLocks noGrp="1"/>
          </p:cNvSpPr>
          <p:nvPr>
            <p:ph type="sldNum" sz="quarter" idx="11"/>
          </p:nvPr>
        </p:nvSpPr>
        <p:spPr>
          <a:xfrm>
            <a:off x="0" y="6242050"/>
            <a:ext cx="714375" cy="488950"/>
          </a:xfrm>
        </p:spPr>
        <p:txBody>
          <a:bodyPr/>
          <a:lstStyle>
            <a:lvl1pPr>
              <a:defRPr/>
            </a:lvl1pPr>
          </a:lstStyle>
          <a:p>
            <a:fld id="{2F919050-9577-4BE8-89B3-5D3320CCA238}"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xmlns="" val="3299350245"/>
      </p:ext>
    </p:extLst>
  </p:cSld>
  <p:clrMapOvr>
    <a:masterClrMapping/>
  </p:clrMapOvr>
  <p:transition spd="med">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80808"/>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80808"/>
              </a:solidFill>
            </a:endParaRPr>
          </a:p>
        </p:txBody>
      </p:sp>
      <p:sp>
        <p:nvSpPr>
          <p:cNvPr id="6" name="Slide Number Placeholder 5"/>
          <p:cNvSpPr>
            <a:spLocks noGrp="1"/>
          </p:cNvSpPr>
          <p:nvPr>
            <p:ph type="sldNum" sz="quarter" idx="12"/>
          </p:nvPr>
        </p:nvSpPr>
        <p:spPr/>
        <p:txBody>
          <a:bodyPr/>
          <a:lstStyle>
            <a:lvl1pPr>
              <a:defRPr/>
            </a:lvl1pPr>
          </a:lstStyle>
          <a:p>
            <a:fld id="{B6924910-6A03-4FAE-A876-4163E4A09D04}" type="slidenum">
              <a:rPr lang="en-US">
                <a:solidFill>
                  <a:srgbClr val="080808"/>
                </a:solidFill>
              </a:rPr>
              <a:pPr/>
              <a:t>‹#›</a:t>
            </a:fld>
            <a:endParaRPr lang="en-US">
              <a:solidFill>
                <a:srgbClr val="080808"/>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solidFill>
                <a:srgbClr val="003366"/>
              </a:solidFill>
            </a:endParaRPr>
          </a:p>
        </p:txBody>
      </p:sp>
      <p:sp>
        <p:nvSpPr>
          <p:cNvPr id="3" name="Slide Number Placeholder 2"/>
          <p:cNvSpPr>
            <a:spLocks noGrp="1"/>
          </p:cNvSpPr>
          <p:nvPr>
            <p:ph type="sldNum" sz="quarter" idx="11"/>
          </p:nvPr>
        </p:nvSpPr>
        <p:spPr/>
        <p:txBody>
          <a:bodyPr/>
          <a:lstStyle>
            <a:lvl1pPr>
              <a:defRPr/>
            </a:lvl1pPr>
          </a:lstStyle>
          <a:p>
            <a:fld id="{1A41F67C-1BAA-418D-9C59-A7DA6D735C7F}"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xmlns="" val="344606678"/>
      </p:ext>
    </p:extLst>
  </p:cSld>
  <p:clrMapOvr>
    <a:masterClrMapping/>
  </p:clrMapOvr>
  <p:transition spd="med">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941388"/>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7693025" cy="1785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8200" y="4300538"/>
            <a:ext cx="7693025" cy="17859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5791200" y="6248400"/>
            <a:ext cx="2897188" cy="474663"/>
          </a:xfrm>
        </p:spPr>
        <p:txBody>
          <a:bodyPr/>
          <a:lstStyle>
            <a:lvl1pPr>
              <a:defRPr/>
            </a:lvl1pPr>
          </a:lstStyle>
          <a:p>
            <a:endParaRPr lang="en-US">
              <a:solidFill>
                <a:srgbClr val="003366"/>
              </a:solidFill>
            </a:endParaRPr>
          </a:p>
        </p:txBody>
      </p:sp>
      <p:sp>
        <p:nvSpPr>
          <p:cNvPr id="6" name="Slide Number Placeholder 5"/>
          <p:cNvSpPr>
            <a:spLocks noGrp="1"/>
          </p:cNvSpPr>
          <p:nvPr>
            <p:ph type="sldNum" sz="quarter" idx="11"/>
          </p:nvPr>
        </p:nvSpPr>
        <p:spPr>
          <a:xfrm>
            <a:off x="0" y="6242050"/>
            <a:ext cx="714375" cy="488950"/>
          </a:xfrm>
        </p:spPr>
        <p:txBody>
          <a:bodyPr/>
          <a:lstStyle>
            <a:lvl1pPr>
              <a:defRPr/>
            </a:lvl1pPr>
          </a:lstStyle>
          <a:p>
            <a:fld id="{61BB6135-D395-4DB3-AE33-6C92DB2CA774}"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xmlns="" val="1596633537"/>
      </p:ext>
    </p:extLst>
  </p:cSld>
  <p:clrMapOvr>
    <a:masterClrMapping/>
  </p:clrMapOvr>
  <p:transition spd="med">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941388"/>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7693025" cy="1785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8200" y="4300538"/>
            <a:ext cx="7693025" cy="17859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5791200" y="6248400"/>
            <a:ext cx="2897188" cy="474663"/>
          </a:xfrm>
        </p:spPr>
        <p:txBody>
          <a:bodyPr/>
          <a:lstStyle>
            <a:lvl1pPr>
              <a:defRPr/>
            </a:lvl1pPr>
          </a:lstStyle>
          <a:p>
            <a:endParaRPr lang="en-US">
              <a:solidFill>
                <a:srgbClr val="003366"/>
              </a:solidFill>
            </a:endParaRPr>
          </a:p>
        </p:txBody>
      </p:sp>
      <p:sp>
        <p:nvSpPr>
          <p:cNvPr id="6" name="Slide Number Placeholder 5"/>
          <p:cNvSpPr>
            <a:spLocks noGrp="1"/>
          </p:cNvSpPr>
          <p:nvPr>
            <p:ph type="sldNum" sz="quarter" idx="11"/>
          </p:nvPr>
        </p:nvSpPr>
        <p:spPr>
          <a:xfrm>
            <a:off x="0" y="6242050"/>
            <a:ext cx="714375" cy="488950"/>
          </a:xfrm>
        </p:spPr>
        <p:txBody>
          <a:bodyPr/>
          <a:lstStyle>
            <a:lvl1pPr>
              <a:defRPr/>
            </a:lvl1pPr>
          </a:lstStyle>
          <a:p>
            <a:fld id="{61BB6135-D395-4DB3-AE33-6C92DB2CA774}"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xmlns="" val="1596633537"/>
      </p:ext>
    </p:extLst>
  </p:cSld>
  <p:clrMapOvr>
    <a:masterClrMapping/>
  </p:clrMapOvr>
  <p:transition spd="med">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941388"/>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7693025" cy="1785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8200" y="4300538"/>
            <a:ext cx="7693025" cy="17859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5791200" y="6248400"/>
            <a:ext cx="2897188" cy="474663"/>
          </a:xfrm>
        </p:spPr>
        <p:txBody>
          <a:bodyPr/>
          <a:lstStyle>
            <a:lvl1pPr>
              <a:defRPr/>
            </a:lvl1pPr>
          </a:lstStyle>
          <a:p>
            <a:endParaRPr lang="en-US">
              <a:solidFill>
                <a:srgbClr val="003366"/>
              </a:solidFill>
            </a:endParaRPr>
          </a:p>
        </p:txBody>
      </p:sp>
      <p:sp>
        <p:nvSpPr>
          <p:cNvPr id="6" name="Slide Number Placeholder 5"/>
          <p:cNvSpPr>
            <a:spLocks noGrp="1"/>
          </p:cNvSpPr>
          <p:nvPr>
            <p:ph type="sldNum" sz="quarter" idx="11"/>
          </p:nvPr>
        </p:nvSpPr>
        <p:spPr>
          <a:xfrm>
            <a:off x="0" y="6242050"/>
            <a:ext cx="714375" cy="488950"/>
          </a:xfrm>
        </p:spPr>
        <p:txBody>
          <a:bodyPr/>
          <a:lstStyle>
            <a:lvl1pPr>
              <a:defRPr/>
            </a:lvl1pPr>
          </a:lstStyle>
          <a:p>
            <a:fld id="{61BB6135-D395-4DB3-AE33-6C92DB2CA774}"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xmlns="" val="1596633537"/>
      </p:ext>
    </p:extLst>
  </p:cSld>
  <p:clrMapOvr>
    <a:masterClrMapping/>
  </p:clrMapOvr>
  <p:transition spd="med">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941388"/>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7693025" cy="1785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8200" y="4300538"/>
            <a:ext cx="7693025" cy="17859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5791200" y="6248400"/>
            <a:ext cx="2897188" cy="474663"/>
          </a:xfrm>
        </p:spPr>
        <p:txBody>
          <a:bodyPr/>
          <a:lstStyle>
            <a:lvl1pPr>
              <a:defRPr/>
            </a:lvl1pPr>
          </a:lstStyle>
          <a:p>
            <a:endParaRPr lang="en-US">
              <a:solidFill>
                <a:srgbClr val="003366"/>
              </a:solidFill>
            </a:endParaRPr>
          </a:p>
        </p:txBody>
      </p:sp>
      <p:sp>
        <p:nvSpPr>
          <p:cNvPr id="6" name="Slide Number Placeholder 5"/>
          <p:cNvSpPr>
            <a:spLocks noGrp="1"/>
          </p:cNvSpPr>
          <p:nvPr>
            <p:ph type="sldNum" sz="quarter" idx="11"/>
          </p:nvPr>
        </p:nvSpPr>
        <p:spPr>
          <a:xfrm>
            <a:off x="0" y="6242050"/>
            <a:ext cx="714375" cy="488950"/>
          </a:xfrm>
        </p:spPr>
        <p:txBody>
          <a:bodyPr/>
          <a:lstStyle>
            <a:lvl1pPr>
              <a:defRPr/>
            </a:lvl1pPr>
          </a:lstStyle>
          <a:p>
            <a:fld id="{61BB6135-D395-4DB3-AE33-6C92DB2CA774}"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xmlns="" val="1596633537"/>
      </p:ext>
    </p:extLst>
  </p:cSld>
  <p:clrMapOvr>
    <a:masterClrMapping/>
  </p:clrMapOvr>
  <p:transition spd="med">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941388"/>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7693025" cy="1785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8200" y="4300538"/>
            <a:ext cx="7693025" cy="17859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5791200" y="6248400"/>
            <a:ext cx="2897188" cy="474663"/>
          </a:xfrm>
        </p:spPr>
        <p:txBody>
          <a:bodyPr/>
          <a:lstStyle>
            <a:lvl1pPr>
              <a:defRPr/>
            </a:lvl1pPr>
          </a:lstStyle>
          <a:p>
            <a:endParaRPr lang="en-US">
              <a:solidFill>
                <a:srgbClr val="003366"/>
              </a:solidFill>
            </a:endParaRPr>
          </a:p>
        </p:txBody>
      </p:sp>
      <p:sp>
        <p:nvSpPr>
          <p:cNvPr id="6" name="Slide Number Placeholder 5"/>
          <p:cNvSpPr>
            <a:spLocks noGrp="1"/>
          </p:cNvSpPr>
          <p:nvPr>
            <p:ph type="sldNum" sz="quarter" idx="11"/>
          </p:nvPr>
        </p:nvSpPr>
        <p:spPr>
          <a:xfrm>
            <a:off x="0" y="6242050"/>
            <a:ext cx="714375" cy="488950"/>
          </a:xfrm>
        </p:spPr>
        <p:txBody>
          <a:bodyPr/>
          <a:lstStyle>
            <a:lvl1pPr>
              <a:defRPr/>
            </a:lvl1pPr>
          </a:lstStyle>
          <a:p>
            <a:fld id="{61BB6135-D395-4DB3-AE33-6C92DB2CA774}"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xmlns="" val="1596633537"/>
      </p:ext>
    </p:extLst>
  </p:cSld>
  <p:clrMapOvr>
    <a:masterClrMapping/>
  </p:clrMapOvr>
  <p:transition spd="med">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941388"/>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7693025" cy="1785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8200" y="4300538"/>
            <a:ext cx="7693025" cy="17859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5791200" y="6248400"/>
            <a:ext cx="2897188" cy="474663"/>
          </a:xfrm>
        </p:spPr>
        <p:txBody>
          <a:bodyPr/>
          <a:lstStyle>
            <a:lvl1pPr>
              <a:defRPr/>
            </a:lvl1pPr>
          </a:lstStyle>
          <a:p>
            <a:endParaRPr lang="en-US">
              <a:solidFill>
                <a:srgbClr val="003366"/>
              </a:solidFill>
            </a:endParaRPr>
          </a:p>
        </p:txBody>
      </p:sp>
      <p:sp>
        <p:nvSpPr>
          <p:cNvPr id="6" name="Slide Number Placeholder 5"/>
          <p:cNvSpPr>
            <a:spLocks noGrp="1"/>
          </p:cNvSpPr>
          <p:nvPr>
            <p:ph type="sldNum" sz="quarter" idx="11"/>
          </p:nvPr>
        </p:nvSpPr>
        <p:spPr>
          <a:xfrm>
            <a:off x="0" y="6242050"/>
            <a:ext cx="714375" cy="488950"/>
          </a:xfrm>
        </p:spPr>
        <p:txBody>
          <a:bodyPr/>
          <a:lstStyle>
            <a:lvl1pPr>
              <a:defRPr/>
            </a:lvl1pPr>
          </a:lstStyle>
          <a:p>
            <a:fld id="{61BB6135-D395-4DB3-AE33-6C92DB2CA774}"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xmlns="" val="1596633537"/>
      </p:ext>
    </p:extLst>
  </p:cSld>
  <p:clrMapOvr>
    <a:masterClrMapping/>
  </p:clrMapOvr>
  <p:transition spd="med">
    <p:dissolve/>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0.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11.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12.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13.xml"/></Relationships>
</file>

<file path=ppt/slideMasters/_rels/slideMaster14.xml.rels><?xml version="1.0" encoding="UTF-8" standalone="yes"?>
<Relationships xmlns="http://schemas.openxmlformats.org/package/2006/relationships"><Relationship Id="rId2" Type="http://schemas.openxmlformats.org/officeDocument/2006/relationships/theme" Target="../theme/theme14.xml"/><Relationship Id="rId1" Type="http://schemas.openxmlformats.org/officeDocument/2006/relationships/slideLayout" Target="../slideLayouts/slideLayout14.xml"/></Relationships>
</file>

<file path=ppt/slideMasters/_rels/slideMaster15.xml.rels><?xml version="1.0" encoding="UTF-8" standalone="yes"?>
<Relationships xmlns="http://schemas.openxmlformats.org/package/2006/relationships"><Relationship Id="rId2" Type="http://schemas.openxmlformats.org/officeDocument/2006/relationships/theme" Target="../theme/theme15.xml"/><Relationship Id="rId1" Type="http://schemas.openxmlformats.org/officeDocument/2006/relationships/slideLayout" Target="../slideLayouts/slideLayout15.xml"/></Relationships>
</file>

<file path=ppt/slideMasters/_rels/slideMaster16.xml.rels><?xml version="1.0" encoding="UTF-8" standalone="yes"?>
<Relationships xmlns="http://schemas.openxmlformats.org/package/2006/relationships"><Relationship Id="rId2" Type="http://schemas.openxmlformats.org/officeDocument/2006/relationships/theme" Target="../theme/theme16.xml"/><Relationship Id="rId1" Type="http://schemas.openxmlformats.org/officeDocument/2006/relationships/slideLayout" Target="../slideLayouts/slideLayout16.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8.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bwMode="auto">
          <a:xfrm>
            <a:off x="1828800" y="188913"/>
            <a:ext cx="7077075"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title style</a:t>
            </a:r>
          </a:p>
        </p:txBody>
      </p:sp>
      <p:sp>
        <p:nvSpPr>
          <p:cNvPr id="250883" name="Rectangle 3"/>
          <p:cNvSpPr>
            <a:spLocks noGrp="1" noChangeArrowheads="1"/>
          </p:cNvSpPr>
          <p:nvPr>
            <p:ph type="body" idx="1"/>
          </p:nvPr>
        </p:nvSpPr>
        <p:spPr bwMode="white">
          <a:xfrm>
            <a:off x="1828800" y="1593850"/>
            <a:ext cx="7077075" cy="50752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088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Times New Roman" pitchFamily="18" charset="0"/>
              </a:defRPr>
            </a:lvl1pPr>
          </a:lstStyle>
          <a:p>
            <a:pPr fontAlgn="base">
              <a:spcBef>
                <a:spcPct val="0"/>
              </a:spcBef>
              <a:spcAft>
                <a:spcPct val="0"/>
              </a:spcAft>
            </a:pPr>
            <a:endParaRPr lang="en-US">
              <a:solidFill>
                <a:srgbClr val="080808"/>
              </a:solidFill>
              <a:cs typeface="Arial" charset="0"/>
            </a:endParaRPr>
          </a:p>
        </p:txBody>
      </p:sp>
      <p:sp>
        <p:nvSpPr>
          <p:cNvPr id="25088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Times New Roman" pitchFamily="18" charset="0"/>
              </a:defRPr>
            </a:lvl1pPr>
          </a:lstStyle>
          <a:p>
            <a:pPr fontAlgn="base">
              <a:spcBef>
                <a:spcPct val="0"/>
              </a:spcBef>
              <a:spcAft>
                <a:spcPct val="0"/>
              </a:spcAft>
            </a:pPr>
            <a:endParaRPr lang="en-US">
              <a:solidFill>
                <a:srgbClr val="080808"/>
              </a:solidFill>
              <a:cs typeface="Arial" charset="0"/>
            </a:endParaRPr>
          </a:p>
        </p:txBody>
      </p:sp>
      <p:sp>
        <p:nvSpPr>
          <p:cNvPr id="25088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Times New Roman" pitchFamily="18" charset="0"/>
              </a:defRPr>
            </a:lvl1pPr>
          </a:lstStyle>
          <a:p>
            <a:pPr fontAlgn="base">
              <a:spcBef>
                <a:spcPct val="0"/>
              </a:spcBef>
              <a:spcAft>
                <a:spcPct val="0"/>
              </a:spcAft>
            </a:pPr>
            <a:fld id="{EA6B6C14-9472-48F0-9B1B-1FBCE43CE6BE}" type="slidenum">
              <a:rPr lang="en-US">
                <a:solidFill>
                  <a:srgbClr val="080808"/>
                </a:solidFill>
                <a:cs typeface="Arial" charset="0"/>
              </a:rPr>
              <a:pPr fontAlgn="base">
                <a:spcBef>
                  <a:spcPct val="0"/>
                </a:spcBef>
                <a:spcAft>
                  <a:spcPct val="0"/>
                </a:spcAft>
              </a:pPr>
              <a:t>‹#›</a:t>
            </a:fld>
            <a:endParaRPr lang="en-US">
              <a:solidFill>
                <a:srgbClr val="080808"/>
              </a:solidFill>
              <a:cs typeface="Arial" charset="0"/>
            </a:endParaRPr>
          </a:p>
        </p:txBody>
      </p:sp>
    </p:spTree>
  </p:cSld>
  <p:clrMap bg1="lt1" tx1="dk1" bg2="lt2" tx2="dk2" accent1="accent1" accent2="accent2" accent3="accent3" accent4="accent4" accent5="accent5" accent6="accent6" hlink="hlink" folHlink="folHlink"/>
  <p:sldLayoutIdLst>
    <p:sldLayoutId id="2147483661" r:id="rId1"/>
  </p:sldLayoutIdLst>
  <p:txStyles>
    <p:title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Tahoma" pitchFamily="34" charset="0"/>
        </a:defRPr>
      </a:lvl2pPr>
      <a:lvl3pPr algn="l" rtl="0" eaLnBrk="0" fontAlgn="base" hangingPunct="0">
        <a:spcBef>
          <a:spcPct val="0"/>
        </a:spcBef>
        <a:spcAft>
          <a:spcPct val="0"/>
        </a:spcAft>
        <a:defRPr kumimoji="1" sz="4400">
          <a:solidFill>
            <a:schemeClr val="tx1"/>
          </a:solidFill>
          <a:latin typeface="Tahoma" pitchFamily="34" charset="0"/>
        </a:defRPr>
      </a:lvl3pPr>
      <a:lvl4pPr algn="l" rtl="0" eaLnBrk="0" fontAlgn="base" hangingPunct="0">
        <a:spcBef>
          <a:spcPct val="0"/>
        </a:spcBef>
        <a:spcAft>
          <a:spcPct val="0"/>
        </a:spcAft>
        <a:defRPr kumimoji="1" sz="4400">
          <a:solidFill>
            <a:schemeClr val="tx1"/>
          </a:solidFill>
          <a:latin typeface="Tahoma" pitchFamily="34" charset="0"/>
        </a:defRPr>
      </a:lvl4pPr>
      <a:lvl5pPr algn="l" rtl="0" eaLnBrk="0" fontAlgn="base" hangingPunct="0">
        <a:spcBef>
          <a:spcPct val="0"/>
        </a:spcBef>
        <a:spcAft>
          <a:spcPct val="0"/>
        </a:spcAft>
        <a:defRPr kumimoji="1" sz="4400">
          <a:solidFill>
            <a:schemeClr val="tx1"/>
          </a:solidFill>
          <a:latin typeface="Tahoma" pitchFamily="34" charset="0"/>
        </a:defRPr>
      </a:lvl5pPr>
      <a:lvl6pPr marL="457200" algn="l" rtl="0" eaLnBrk="0" fontAlgn="base" hangingPunct="0">
        <a:spcBef>
          <a:spcPct val="0"/>
        </a:spcBef>
        <a:spcAft>
          <a:spcPct val="0"/>
        </a:spcAft>
        <a:defRPr kumimoji="1" sz="4400">
          <a:solidFill>
            <a:schemeClr val="tx1"/>
          </a:solidFill>
          <a:latin typeface="Tahoma" pitchFamily="34" charset="0"/>
        </a:defRPr>
      </a:lvl6pPr>
      <a:lvl7pPr marL="914400" algn="l" rtl="0" eaLnBrk="0" fontAlgn="base" hangingPunct="0">
        <a:spcBef>
          <a:spcPct val="0"/>
        </a:spcBef>
        <a:spcAft>
          <a:spcPct val="0"/>
        </a:spcAft>
        <a:defRPr kumimoji="1" sz="4400">
          <a:solidFill>
            <a:schemeClr val="tx1"/>
          </a:solidFill>
          <a:latin typeface="Tahoma" pitchFamily="34" charset="0"/>
        </a:defRPr>
      </a:lvl7pPr>
      <a:lvl8pPr marL="1371600" algn="l" rtl="0" eaLnBrk="0" fontAlgn="base" hangingPunct="0">
        <a:spcBef>
          <a:spcPct val="0"/>
        </a:spcBef>
        <a:spcAft>
          <a:spcPct val="0"/>
        </a:spcAft>
        <a:defRPr kumimoji="1" sz="4400">
          <a:solidFill>
            <a:schemeClr val="tx1"/>
          </a:solidFill>
          <a:latin typeface="Tahoma" pitchFamily="34" charset="0"/>
        </a:defRPr>
      </a:lvl8pPr>
      <a:lvl9pPr marL="1828800" algn="l" rtl="0" eaLnBrk="0" fontAlgn="base" hangingPunct="0">
        <a:spcBef>
          <a:spcPct val="0"/>
        </a:spcBef>
        <a:spcAft>
          <a:spcPct val="0"/>
        </a:spcAft>
        <a:defRPr kumimoji="1" sz="4400">
          <a:solidFill>
            <a:schemeClr val="tx1"/>
          </a:solidFill>
          <a:latin typeface="Tahoma" pitchFamily="34" charset="0"/>
        </a:defRPr>
      </a:lvl9pPr>
    </p:titleStyle>
    <p:bodyStyle>
      <a:lvl1pPr marL="342900" indent="-342900" algn="l" rtl="0" eaLnBrk="0" fontAlgn="base" hangingPunct="0">
        <a:spcBef>
          <a:spcPct val="20000"/>
        </a:spcBef>
        <a:spcAft>
          <a:spcPct val="0"/>
        </a:spcAft>
        <a:buClr>
          <a:srgbClr val="5F5F5F"/>
        </a:buClr>
        <a:buSzPct val="75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5F5F5F"/>
        </a:buClr>
        <a:buSzPct val="75000"/>
        <a:buFont typeface="Wingdings" pitchFamily="2" charset="2"/>
        <a:buChar char="n"/>
        <a:defRPr kumimoji="1" sz="2800">
          <a:solidFill>
            <a:schemeClr val="tx1"/>
          </a:solidFill>
          <a:latin typeface="+mn-lt"/>
        </a:defRPr>
      </a:lvl2pPr>
      <a:lvl3pPr marL="1143000" indent="-228600" algn="l" rtl="0" eaLnBrk="0" fontAlgn="base" hangingPunct="0">
        <a:spcBef>
          <a:spcPct val="20000"/>
        </a:spcBef>
        <a:spcAft>
          <a:spcPct val="0"/>
        </a:spcAft>
        <a:buClr>
          <a:srgbClr val="5F5F5F"/>
        </a:buClr>
        <a:buSzPct val="75000"/>
        <a:buFont typeface="Wingdings" pitchFamily="2" charset="2"/>
        <a:buChar char="n"/>
        <a:defRPr kumimoji="1" sz="2400">
          <a:solidFill>
            <a:schemeClr val="tx1"/>
          </a:solidFill>
          <a:latin typeface="+mn-lt"/>
        </a:defRPr>
      </a:lvl3pPr>
      <a:lvl4pPr marL="16002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4pPr>
      <a:lvl5pPr marL="20574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5pPr>
      <a:lvl6pPr marL="25146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6pPr>
      <a:lvl7pPr marL="29718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7pPr>
      <a:lvl8pPr marL="34290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8pPr>
      <a:lvl9pPr marL="38862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59778" name="Group 2"/>
          <p:cNvGrpSpPr>
            <a:grpSpLocks/>
          </p:cNvGrpSpPr>
          <p:nvPr/>
        </p:nvGrpSpPr>
        <p:grpSpPr bwMode="auto">
          <a:xfrm>
            <a:off x="0" y="0"/>
            <a:ext cx="3200400" cy="6858000"/>
            <a:chOff x="0" y="0"/>
            <a:chExt cx="2016" cy="4320"/>
          </a:xfrm>
        </p:grpSpPr>
        <p:sp>
          <p:nvSpPr>
            <p:cNvPr id="459779" name="Rectangle 3"/>
            <p:cNvSpPr>
              <a:spLocks noChangeArrowheads="1"/>
            </p:cNvSpPr>
            <p:nvPr userDrawn="1"/>
          </p:nvSpPr>
          <p:spPr bwMode="auto">
            <a:xfrm>
              <a:off x="0" y="0"/>
              <a:ext cx="480" cy="4320"/>
            </a:xfrm>
            <a:prstGeom prst="rect">
              <a:avLst/>
            </a:prstGeom>
            <a:solidFill>
              <a:srgbClr val="00620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459780" name="Freeform 4"/>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rgbClr val="006209"/>
            </a:solidFill>
            <a:ln>
              <a:noFill/>
            </a:ln>
            <a:effectLst/>
            <a:extLst>
              <a:ext uri="{91240B29-F687-4F45-9708-019B960494DF}">
                <a14:hiddenLine xmlns:a14="http://schemas.microsoft.com/office/drawing/2010/main" xmlns=""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grpSp>
      <p:grpSp>
        <p:nvGrpSpPr>
          <p:cNvPr id="459781" name="Group 5"/>
          <p:cNvGrpSpPr>
            <a:grpSpLocks/>
          </p:cNvGrpSpPr>
          <p:nvPr/>
        </p:nvGrpSpPr>
        <p:grpSpPr bwMode="auto">
          <a:xfrm flipH="1">
            <a:off x="198438" y="1663700"/>
            <a:ext cx="7391400" cy="217488"/>
            <a:chOff x="144" y="1248"/>
            <a:chExt cx="4656" cy="201"/>
          </a:xfrm>
        </p:grpSpPr>
        <p:sp>
          <p:nvSpPr>
            <p:cNvPr id="459782" name="AutoShape 6"/>
            <p:cNvSpPr>
              <a:spLocks noChangeArrowheads="1"/>
            </p:cNvSpPr>
            <p:nvPr/>
          </p:nvSpPr>
          <p:spPr bwMode="auto">
            <a:xfrm flipH="1">
              <a:off x="384" y="1248"/>
              <a:ext cx="4416" cy="200"/>
            </a:xfrm>
            <a:prstGeom prst="roundRect">
              <a:avLst>
                <a:gd name="adj" fmla="val 0"/>
              </a:avLst>
            </a:prstGeom>
            <a:solidFill>
              <a:srgbClr val="CC9900"/>
            </a:solidFill>
            <a:ln w="9525">
              <a:solidFill>
                <a:srgbClr val="CC9900"/>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459783" name="AutoShape 7"/>
            <p:cNvSpPr>
              <a:spLocks noChangeArrowheads="1"/>
            </p:cNvSpPr>
            <p:nvPr/>
          </p:nvSpPr>
          <p:spPr bwMode="auto">
            <a:xfrm flipH="1">
              <a:off x="144" y="1248"/>
              <a:ext cx="248" cy="201"/>
            </a:xfrm>
            <a:prstGeom prst="flowChartDelay">
              <a:avLst/>
            </a:prstGeom>
            <a:solidFill>
              <a:srgbClr val="CC9900"/>
            </a:solidFill>
            <a:ln w="9525">
              <a:solidFill>
                <a:srgbClr val="CC99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grpSp>
      <p:sp>
        <p:nvSpPr>
          <p:cNvPr id="459784" name="AutoShape 8"/>
          <p:cNvSpPr>
            <a:spLocks noGrp="1" noChangeArrowheads="1"/>
          </p:cNvSpPr>
          <p:nvPr>
            <p:ph type="title"/>
          </p:nvPr>
        </p:nvSpPr>
        <p:spPr bwMode="auto">
          <a:xfrm>
            <a:off x="762000" y="762000"/>
            <a:ext cx="7924800" cy="941388"/>
          </a:xfrm>
          <a:prstGeom prst="roundRect">
            <a:avLst>
              <a:gd name="adj" fmla="val 21667"/>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59785" name="Rectangle 9"/>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59786" name="Rectangle 10"/>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lnSpc>
                <a:spcPct val="100000"/>
              </a:lnSpc>
              <a:defRPr sz="1400" b="0">
                <a:solidFill>
                  <a:schemeClr val="tx1"/>
                </a:solidFill>
                <a:latin typeface="+mn-lt"/>
              </a:defRPr>
            </a:lvl1pPr>
          </a:lstStyle>
          <a:p>
            <a:pPr algn="ctr" fontAlgn="base">
              <a:spcBef>
                <a:spcPct val="0"/>
              </a:spcBef>
              <a:spcAft>
                <a:spcPct val="0"/>
              </a:spcAft>
            </a:pPr>
            <a:endParaRPr lang="en-US">
              <a:solidFill>
                <a:srgbClr val="003366"/>
              </a:solidFill>
            </a:endParaRPr>
          </a:p>
        </p:txBody>
      </p:sp>
      <p:sp>
        <p:nvSpPr>
          <p:cNvPr id="459787" name="Text Box 11"/>
          <p:cNvSpPr txBox="1">
            <a:spLocks noChangeArrowheads="1"/>
          </p:cNvSpPr>
          <p:nvPr/>
        </p:nvSpPr>
        <p:spPr bwMode="auto">
          <a:xfrm>
            <a:off x="2470150" y="6583363"/>
            <a:ext cx="3355855"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sz="1200" dirty="0">
                <a:solidFill>
                  <a:srgbClr val="000000"/>
                </a:solidFill>
                <a:cs typeface="Arial" charset="0"/>
              </a:rPr>
              <a:t>© </a:t>
            </a:r>
            <a:r>
              <a:rPr lang="en-US" sz="1200" dirty="0" smtClean="0">
                <a:solidFill>
                  <a:srgbClr val="000000"/>
                </a:solidFill>
                <a:cs typeface="Arial" charset="0"/>
              </a:rPr>
              <a:t>2012 </a:t>
            </a:r>
            <a:r>
              <a:rPr lang="en-US" sz="1200" dirty="0">
                <a:solidFill>
                  <a:srgbClr val="000000"/>
                </a:solidFill>
                <a:cs typeface="Arial" charset="0"/>
              </a:rPr>
              <a:t>TOC International, All Rights Reserved</a:t>
            </a:r>
          </a:p>
        </p:txBody>
      </p:sp>
      <p:sp>
        <p:nvSpPr>
          <p:cNvPr id="459788" name="Rectangle 12"/>
          <p:cNvSpPr>
            <a:spLocks noGrp="1" noChangeArrowheads="1"/>
          </p:cNvSpPr>
          <p:nvPr>
            <p:ph type="sldNum" sz="quarter" idx="4"/>
          </p:nvPr>
        </p:nvSpPr>
        <p:spPr bwMode="auto">
          <a:xfrm>
            <a:off x="0" y="6242050"/>
            <a:ext cx="714375" cy="488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lgn="l" eaLnBrk="1" hangingPunct="1">
              <a:lnSpc>
                <a:spcPct val="100000"/>
              </a:lnSpc>
              <a:defRPr sz="2000">
                <a:solidFill>
                  <a:schemeClr val="bg1"/>
                </a:solidFill>
                <a:latin typeface="+mn-lt"/>
              </a:defRPr>
            </a:lvl1pPr>
          </a:lstStyle>
          <a:p>
            <a:pPr fontAlgn="base">
              <a:spcBef>
                <a:spcPct val="0"/>
              </a:spcBef>
              <a:spcAft>
                <a:spcPct val="0"/>
              </a:spcAft>
            </a:pPr>
            <a:fld id="{14457112-2C9F-42F8-9E31-D3D64EA59B48}" type="slidenum">
              <a:rPr lang="en-US" b="1">
                <a:solidFill>
                  <a:srgbClr val="FFFFFF"/>
                </a:solidFill>
              </a:rPr>
              <a:pPr fontAlgn="base">
                <a:spcBef>
                  <a:spcPct val="0"/>
                </a:spcBef>
                <a:spcAft>
                  <a:spcPct val="0"/>
                </a:spcAft>
              </a:pPr>
              <a:t>‹#›</a:t>
            </a:fld>
            <a:endParaRPr lang="en-US" b="1">
              <a:solidFill>
                <a:srgbClr val="FFFFFF"/>
              </a:solidFill>
            </a:endParaRPr>
          </a:p>
        </p:txBody>
      </p:sp>
    </p:spTree>
  </p:cSld>
  <p:clrMap bg1="lt1" tx1="dk1" bg2="lt2" tx2="dk2" accent1="accent1" accent2="accent2" accent3="accent3" accent4="accent4" accent5="accent5" accent6="accent6" hlink="hlink" folHlink="folHlink"/>
  <p:sldLayoutIdLst>
    <p:sldLayoutId id="2147483679" r:id="rId1"/>
  </p:sldLayoutIdLst>
  <p:transition spd="med">
    <p:dissolve/>
  </p:transition>
  <p:timing>
    <p:tnLst>
      <p:par>
        <p:cTn id="1" dur="indefinite" restart="never" nodeType="tmRoot"/>
      </p:par>
    </p:tnLst>
  </p:timing>
  <p:hf hdr="0" ftr="0" dt="0"/>
  <p:txStyles>
    <p:titleStyle>
      <a:lvl1pPr algn="l" rtl="0" fontAlgn="base">
        <a:lnSpc>
          <a:spcPct val="90000"/>
        </a:lnSpc>
        <a:spcBef>
          <a:spcPct val="0"/>
        </a:spcBef>
        <a:spcAft>
          <a:spcPct val="0"/>
        </a:spcAft>
        <a:defRPr sz="3200" b="1">
          <a:solidFill>
            <a:srgbClr val="003300"/>
          </a:solidFill>
          <a:latin typeface="+mj-lt"/>
          <a:ea typeface="+mj-ea"/>
          <a:cs typeface="+mj-cs"/>
        </a:defRPr>
      </a:lvl1pPr>
      <a:lvl2pPr algn="l" rtl="0" fontAlgn="base">
        <a:lnSpc>
          <a:spcPct val="90000"/>
        </a:lnSpc>
        <a:spcBef>
          <a:spcPct val="0"/>
        </a:spcBef>
        <a:spcAft>
          <a:spcPct val="0"/>
        </a:spcAft>
        <a:defRPr sz="3200" b="1">
          <a:solidFill>
            <a:srgbClr val="003300"/>
          </a:solidFill>
          <a:latin typeface="Arial" charset="0"/>
        </a:defRPr>
      </a:lvl2pPr>
      <a:lvl3pPr algn="l" rtl="0" fontAlgn="base">
        <a:lnSpc>
          <a:spcPct val="90000"/>
        </a:lnSpc>
        <a:spcBef>
          <a:spcPct val="0"/>
        </a:spcBef>
        <a:spcAft>
          <a:spcPct val="0"/>
        </a:spcAft>
        <a:defRPr sz="3200" b="1">
          <a:solidFill>
            <a:srgbClr val="003300"/>
          </a:solidFill>
          <a:latin typeface="Arial" charset="0"/>
        </a:defRPr>
      </a:lvl3pPr>
      <a:lvl4pPr algn="l" rtl="0" fontAlgn="base">
        <a:lnSpc>
          <a:spcPct val="90000"/>
        </a:lnSpc>
        <a:spcBef>
          <a:spcPct val="0"/>
        </a:spcBef>
        <a:spcAft>
          <a:spcPct val="0"/>
        </a:spcAft>
        <a:defRPr sz="3200" b="1">
          <a:solidFill>
            <a:srgbClr val="003300"/>
          </a:solidFill>
          <a:latin typeface="Arial" charset="0"/>
        </a:defRPr>
      </a:lvl4pPr>
      <a:lvl5pPr algn="l" rtl="0" fontAlgn="base">
        <a:lnSpc>
          <a:spcPct val="90000"/>
        </a:lnSpc>
        <a:spcBef>
          <a:spcPct val="0"/>
        </a:spcBef>
        <a:spcAft>
          <a:spcPct val="0"/>
        </a:spcAft>
        <a:defRPr sz="3200" b="1">
          <a:solidFill>
            <a:srgbClr val="003300"/>
          </a:solidFill>
          <a:latin typeface="Arial" charset="0"/>
        </a:defRPr>
      </a:lvl5pPr>
      <a:lvl6pPr marL="457200" algn="l" rtl="0" fontAlgn="base">
        <a:lnSpc>
          <a:spcPct val="90000"/>
        </a:lnSpc>
        <a:spcBef>
          <a:spcPct val="0"/>
        </a:spcBef>
        <a:spcAft>
          <a:spcPct val="0"/>
        </a:spcAft>
        <a:defRPr sz="3200" b="1">
          <a:solidFill>
            <a:srgbClr val="003300"/>
          </a:solidFill>
          <a:latin typeface="Arial" charset="0"/>
        </a:defRPr>
      </a:lvl6pPr>
      <a:lvl7pPr marL="914400" algn="l" rtl="0" fontAlgn="base">
        <a:lnSpc>
          <a:spcPct val="90000"/>
        </a:lnSpc>
        <a:spcBef>
          <a:spcPct val="0"/>
        </a:spcBef>
        <a:spcAft>
          <a:spcPct val="0"/>
        </a:spcAft>
        <a:defRPr sz="3200" b="1">
          <a:solidFill>
            <a:srgbClr val="003300"/>
          </a:solidFill>
          <a:latin typeface="Arial" charset="0"/>
        </a:defRPr>
      </a:lvl7pPr>
      <a:lvl8pPr marL="1371600" algn="l" rtl="0" fontAlgn="base">
        <a:lnSpc>
          <a:spcPct val="90000"/>
        </a:lnSpc>
        <a:spcBef>
          <a:spcPct val="0"/>
        </a:spcBef>
        <a:spcAft>
          <a:spcPct val="0"/>
        </a:spcAft>
        <a:defRPr sz="3200" b="1">
          <a:solidFill>
            <a:srgbClr val="003300"/>
          </a:solidFill>
          <a:latin typeface="Arial" charset="0"/>
        </a:defRPr>
      </a:lvl8pPr>
      <a:lvl9pPr marL="1828800" algn="l" rtl="0" fontAlgn="base">
        <a:lnSpc>
          <a:spcPct val="90000"/>
        </a:lnSpc>
        <a:spcBef>
          <a:spcPct val="0"/>
        </a:spcBef>
        <a:spcAft>
          <a:spcPct val="0"/>
        </a:spcAft>
        <a:defRPr sz="3200" b="1">
          <a:solidFill>
            <a:srgbClr val="003300"/>
          </a:solidFill>
          <a:latin typeface="Arial" charset="0"/>
        </a:defRPr>
      </a:lvl9pPr>
    </p:titleStyle>
    <p:bodyStyle>
      <a:lvl1pPr marL="342900" indent="-342900" algn="l" rtl="0" fontAlgn="base">
        <a:spcBef>
          <a:spcPct val="20000"/>
        </a:spcBef>
        <a:spcAft>
          <a:spcPct val="0"/>
        </a:spcAft>
        <a:buClr>
          <a:srgbClr val="003300"/>
        </a:buClr>
        <a:buFont typeface="Wingdings" pitchFamily="2" charset="2"/>
        <a:buChar char="l"/>
        <a:defRPr sz="2400">
          <a:solidFill>
            <a:srgbClr val="000000"/>
          </a:solidFill>
          <a:latin typeface="+mn-lt"/>
          <a:ea typeface="+mn-ea"/>
          <a:cs typeface="+mn-cs"/>
        </a:defRPr>
      </a:lvl1pPr>
      <a:lvl2pPr marL="742950" indent="-285750" algn="l" rtl="0" fontAlgn="base">
        <a:spcBef>
          <a:spcPct val="20000"/>
        </a:spcBef>
        <a:spcAft>
          <a:spcPct val="0"/>
        </a:spcAft>
        <a:buClr>
          <a:srgbClr val="003300"/>
        </a:buClr>
        <a:buChar char="–"/>
        <a:defRPr sz="2000">
          <a:solidFill>
            <a:srgbClr val="000000"/>
          </a:solidFill>
          <a:latin typeface="+mn-lt"/>
        </a:defRPr>
      </a:lvl2pPr>
      <a:lvl3pPr marL="1143000" indent="-228600" algn="l" rtl="0" fontAlgn="base">
        <a:spcBef>
          <a:spcPct val="20000"/>
        </a:spcBef>
        <a:spcAft>
          <a:spcPct val="0"/>
        </a:spcAft>
        <a:buClr>
          <a:srgbClr val="003300"/>
        </a:buClr>
        <a:buFont typeface="Wingdings" pitchFamily="2" charset="2"/>
        <a:buChar char="l"/>
        <a:defRPr>
          <a:solidFill>
            <a:srgbClr val="000000"/>
          </a:solidFill>
          <a:latin typeface="+mn-lt"/>
        </a:defRPr>
      </a:lvl3pPr>
      <a:lvl4pPr marL="1600200" indent="-228600" algn="l" rtl="0" fontAlgn="base">
        <a:spcBef>
          <a:spcPct val="20000"/>
        </a:spcBef>
        <a:spcAft>
          <a:spcPct val="0"/>
        </a:spcAft>
        <a:buClr>
          <a:srgbClr val="003300"/>
        </a:buClr>
        <a:buChar char="–"/>
        <a:defRPr>
          <a:solidFill>
            <a:srgbClr val="000000"/>
          </a:solidFill>
          <a:latin typeface="+mn-lt"/>
        </a:defRPr>
      </a:lvl4pPr>
      <a:lvl5pPr marL="2057400" indent="-228600" algn="l" rtl="0" fontAlgn="base">
        <a:spcBef>
          <a:spcPct val="20000"/>
        </a:spcBef>
        <a:spcAft>
          <a:spcPct val="0"/>
        </a:spcAft>
        <a:buClr>
          <a:srgbClr val="003300"/>
        </a:buClr>
        <a:buFont typeface="Wingdings" pitchFamily="2" charset="2"/>
        <a:buChar char="l"/>
        <a:defRPr>
          <a:solidFill>
            <a:srgbClr val="000000"/>
          </a:solidFill>
          <a:latin typeface="+mn-lt"/>
        </a:defRPr>
      </a:lvl5pPr>
      <a:lvl6pPr marL="2514600" indent="-228600" algn="l" rtl="0" fontAlgn="base">
        <a:spcBef>
          <a:spcPct val="20000"/>
        </a:spcBef>
        <a:spcAft>
          <a:spcPct val="0"/>
        </a:spcAft>
        <a:buClr>
          <a:srgbClr val="003300"/>
        </a:buClr>
        <a:buFont typeface="Wingdings" pitchFamily="2" charset="2"/>
        <a:buChar char="l"/>
        <a:defRPr>
          <a:solidFill>
            <a:srgbClr val="000000"/>
          </a:solidFill>
          <a:latin typeface="+mn-lt"/>
        </a:defRPr>
      </a:lvl6pPr>
      <a:lvl7pPr marL="2971800" indent="-228600" algn="l" rtl="0" fontAlgn="base">
        <a:spcBef>
          <a:spcPct val="20000"/>
        </a:spcBef>
        <a:spcAft>
          <a:spcPct val="0"/>
        </a:spcAft>
        <a:buClr>
          <a:srgbClr val="003300"/>
        </a:buClr>
        <a:buFont typeface="Wingdings" pitchFamily="2" charset="2"/>
        <a:buChar char="l"/>
        <a:defRPr>
          <a:solidFill>
            <a:srgbClr val="000000"/>
          </a:solidFill>
          <a:latin typeface="+mn-lt"/>
        </a:defRPr>
      </a:lvl7pPr>
      <a:lvl8pPr marL="3429000" indent="-228600" algn="l" rtl="0" fontAlgn="base">
        <a:spcBef>
          <a:spcPct val="20000"/>
        </a:spcBef>
        <a:spcAft>
          <a:spcPct val="0"/>
        </a:spcAft>
        <a:buClr>
          <a:srgbClr val="003300"/>
        </a:buClr>
        <a:buFont typeface="Wingdings" pitchFamily="2" charset="2"/>
        <a:buChar char="l"/>
        <a:defRPr>
          <a:solidFill>
            <a:srgbClr val="000000"/>
          </a:solidFill>
          <a:latin typeface="+mn-lt"/>
        </a:defRPr>
      </a:lvl8pPr>
      <a:lvl9pPr marL="3886200" indent="-228600" algn="l" rtl="0" fontAlgn="base">
        <a:spcBef>
          <a:spcPct val="20000"/>
        </a:spcBef>
        <a:spcAft>
          <a:spcPct val="0"/>
        </a:spcAft>
        <a:buClr>
          <a:srgbClr val="003300"/>
        </a:buClr>
        <a:buFont typeface="Wingdings" pitchFamily="2" charset="2"/>
        <a:buChar char="l"/>
        <a:defRPr>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59778" name="Group 2"/>
          <p:cNvGrpSpPr>
            <a:grpSpLocks/>
          </p:cNvGrpSpPr>
          <p:nvPr/>
        </p:nvGrpSpPr>
        <p:grpSpPr bwMode="auto">
          <a:xfrm>
            <a:off x="0" y="0"/>
            <a:ext cx="3200400" cy="6858000"/>
            <a:chOff x="0" y="0"/>
            <a:chExt cx="2016" cy="4320"/>
          </a:xfrm>
        </p:grpSpPr>
        <p:sp>
          <p:nvSpPr>
            <p:cNvPr id="459779" name="Rectangle 3"/>
            <p:cNvSpPr>
              <a:spLocks noChangeArrowheads="1"/>
            </p:cNvSpPr>
            <p:nvPr userDrawn="1"/>
          </p:nvSpPr>
          <p:spPr bwMode="auto">
            <a:xfrm>
              <a:off x="0" y="0"/>
              <a:ext cx="480" cy="4320"/>
            </a:xfrm>
            <a:prstGeom prst="rect">
              <a:avLst/>
            </a:prstGeom>
            <a:solidFill>
              <a:srgbClr val="00620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459780" name="Freeform 4"/>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rgbClr val="006209"/>
            </a:solidFill>
            <a:ln>
              <a:noFill/>
            </a:ln>
            <a:effectLst/>
            <a:extLst>
              <a:ext uri="{91240B29-F687-4F45-9708-019B960494DF}">
                <a14:hiddenLine xmlns:a14="http://schemas.microsoft.com/office/drawing/2010/main" xmlns=""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grpSp>
      <p:grpSp>
        <p:nvGrpSpPr>
          <p:cNvPr id="459781" name="Group 5"/>
          <p:cNvGrpSpPr>
            <a:grpSpLocks/>
          </p:cNvGrpSpPr>
          <p:nvPr/>
        </p:nvGrpSpPr>
        <p:grpSpPr bwMode="auto">
          <a:xfrm flipH="1">
            <a:off x="198438" y="1663700"/>
            <a:ext cx="7391400" cy="217488"/>
            <a:chOff x="144" y="1248"/>
            <a:chExt cx="4656" cy="201"/>
          </a:xfrm>
        </p:grpSpPr>
        <p:sp>
          <p:nvSpPr>
            <p:cNvPr id="459782" name="AutoShape 6"/>
            <p:cNvSpPr>
              <a:spLocks noChangeArrowheads="1"/>
            </p:cNvSpPr>
            <p:nvPr/>
          </p:nvSpPr>
          <p:spPr bwMode="auto">
            <a:xfrm flipH="1">
              <a:off x="384" y="1248"/>
              <a:ext cx="4416" cy="200"/>
            </a:xfrm>
            <a:prstGeom prst="roundRect">
              <a:avLst>
                <a:gd name="adj" fmla="val 0"/>
              </a:avLst>
            </a:prstGeom>
            <a:solidFill>
              <a:srgbClr val="CC9900"/>
            </a:solidFill>
            <a:ln w="9525">
              <a:solidFill>
                <a:srgbClr val="CC9900"/>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459783" name="AutoShape 7"/>
            <p:cNvSpPr>
              <a:spLocks noChangeArrowheads="1"/>
            </p:cNvSpPr>
            <p:nvPr/>
          </p:nvSpPr>
          <p:spPr bwMode="auto">
            <a:xfrm flipH="1">
              <a:off x="144" y="1248"/>
              <a:ext cx="248" cy="201"/>
            </a:xfrm>
            <a:prstGeom prst="flowChartDelay">
              <a:avLst/>
            </a:prstGeom>
            <a:solidFill>
              <a:srgbClr val="CC9900"/>
            </a:solidFill>
            <a:ln w="9525">
              <a:solidFill>
                <a:srgbClr val="CC99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grpSp>
      <p:sp>
        <p:nvSpPr>
          <p:cNvPr id="459784" name="AutoShape 8"/>
          <p:cNvSpPr>
            <a:spLocks noGrp="1" noChangeArrowheads="1"/>
          </p:cNvSpPr>
          <p:nvPr>
            <p:ph type="title"/>
          </p:nvPr>
        </p:nvSpPr>
        <p:spPr bwMode="auto">
          <a:xfrm>
            <a:off x="762000" y="762000"/>
            <a:ext cx="7924800" cy="941388"/>
          </a:xfrm>
          <a:prstGeom prst="roundRect">
            <a:avLst>
              <a:gd name="adj" fmla="val 21667"/>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59785" name="Rectangle 9"/>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59786" name="Rectangle 10"/>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lnSpc>
                <a:spcPct val="100000"/>
              </a:lnSpc>
              <a:defRPr sz="1400" b="0">
                <a:solidFill>
                  <a:schemeClr val="tx1"/>
                </a:solidFill>
                <a:latin typeface="+mn-lt"/>
              </a:defRPr>
            </a:lvl1pPr>
          </a:lstStyle>
          <a:p>
            <a:pPr algn="ctr" fontAlgn="base">
              <a:spcBef>
                <a:spcPct val="0"/>
              </a:spcBef>
              <a:spcAft>
                <a:spcPct val="0"/>
              </a:spcAft>
            </a:pPr>
            <a:endParaRPr lang="en-US">
              <a:solidFill>
                <a:srgbClr val="003366"/>
              </a:solidFill>
            </a:endParaRPr>
          </a:p>
        </p:txBody>
      </p:sp>
      <p:sp>
        <p:nvSpPr>
          <p:cNvPr id="459787" name="Text Box 11"/>
          <p:cNvSpPr txBox="1">
            <a:spLocks noChangeArrowheads="1"/>
          </p:cNvSpPr>
          <p:nvPr/>
        </p:nvSpPr>
        <p:spPr bwMode="auto">
          <a:xfrm>
            <a:off x="2470150" y="6583363"/>
            <a:ext cx="3355855"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sz="1200" dirty="0">
                <a:solidFill>
                  <a:srgbClr val="000000"/>
                </a:solidFill>
                <a:cs typeface="Arial" charset="0"/>
              </a:rPr>
              <a:t>© </a:t>
            </a:r>
            <a:r>
              <a:rPr lang="en-US" sz="1200" dirty="0" smtClean="0">
                <a:solidFill>
                  <a:srgbClr val="000000"/>
                </a:solidFill>
                <a:cs typeface="Arial" charset="0"/>
              </a:rPr>
              <a:t>2012 </a:t>
            </a:r>
            <a:r>
              <a:rPr lang="en-US" sz="1200" dirty="0">
                <a:solidFill>
                  <a:srgbClr val="000000"/>
                </a:solidFill>
                <a:cs typeface="Arial" charset="0"/>
              </a:rPr>
              <a:t>TOC International, All Rights Reserved</a:t>
            </a:r>
          </a:p>
        </p:txBody>
      </p:sp>
      <p:sp>
        <p:nvSpPr>
          <p:cNvPr id="459788" name="Rectangle 12"/>
          <p:cNvSpPr>
            <a:spLocks noGrp="1" noChangeArrowheads="1"/>
          </p:cNvSpPr>
          <p:nvPr>
            <p:ph type="sldNum" sz="quarter" idx="4"/>
          </p:nvPr>
        </p:nvSpPr>
        <p:spPr bwMode="auto">
          <a:xfrm>
            <a:off x="0" y="6242050"/>
            <a:ext cx="714375" cy="488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lgn="l" eaLnBrk="1" hangingPunct="1">
              <a:lnSpc>
                <a:spcPct val="100000"/>
              </a:lnSpc>
              <a:defRPr sz="2000">
                <a:solidFill>
                  <a:schemeClr val="bg1"/>
                </a:solidFill>
                <a:latin typeface="+mn-lt"/>
              </a:defRPr>
            </a:lvl1pPr>
          </a:lstStyle>
          <a:p>
            <a:pPr fontAlgn="base">
              <a:spcBef>
                <a:spcPct val="0"/>
              </a:spcBef>
              <a:spcAft>
                <a:spcPct val="0"/>
              </a:spcAft>
            </a:pPr>
            <a:fld id="{14457112-2C9F-42F8-9E31-D3D64EA59B48}" type="slidenum">
              <a:rPr lang="en-US" b="1">
                <a:solidFill>
                  <a:srgbClr val="FFFFFF"/>
                </a:solidFill>
              </a:rPr>
              <a:pPr fontAlgn="base">
                <a:spcBef>
                  <a:spcPct val="0"/>
                </a:spcBef>
                <a:spcAft>
                  <a:spcPct val="0"/>
                </a:spcAft>
              </a:pPr>
              <a:t>‹#›</a:t>
            </a:fld>
            <a:endParaRPr lang="en-US" b="1">
              <a:solidFill>
                <a:srgbClr val="FFFFFF"/>
              </a:solidFill>
            </a:endParaRPr>
          </a:p>
        </p:txBody>
      </p:sp>
    </p:spTree>
  </p:cSld>
  <p:clrMap bg1="lt1" tx1="dk1" bg2="lt2" tx2="dk2" accent1="accent1" accent2="accent2" accent3="accent3" accent4="accent4" accent5="accent5" accent6="accent6" hlink="hlink" folHlink="folHlink"/>
  <p:sldLayoutIdLst>
    <p:sldLayoutId id="2147483681" r:id="rId1"/>
  </p:sldLayoutIdLst>
  <p:transition spd="med">
    <p:dissolve/>
  </p:transition>
  <p:timing>
    <p:tnLst>
      <p:par>
        <p:cTn id="1" dur="indefinite" restart="never" nodeType="tmRoot"/>
      </p:par>
    </p:tnLst>
  </p:timing>
  <p:hf hdr="0" ftr="0" dt="0"/>
  <p:txStyles>
    <p:titleStyle>
      <a:lvl1pPr algn="l" rtl="0" fontAlgn="base">
        <a:lnSpc>
          <a:spcPct val="90000"/>
        </a:lnSpc>
        <a:spcBef>
          <a:spcPct val="0"/>
        </a:spcBef>
        <a:spcAft>
          <a:spcPct val="0"/>
        </a:spcAft>
        <a:defRPr sz="3200" b="1">
          <a:solidFill>
            <a:srgbClr val="003300"/>
          </a:solidFill>
          <a:latin typeface="+mj-lt"/>
          <a:ea typeface="+mj-ea"/>
          <a:cs typeface="+mj-cs"/>
        </a:defRPr>
      </a:lvl1pPr>
      <a:lvl2pPr algn="l" rtl="0" fontAlgn="base">
        <a:lnSpc>
          <a:spcPct val="90000"/>
        </a:lnSpc>
        <a:spcBef>
          <a:spcPct val="0"/>
        </a:spcBef>
        <a:spcAft>
          <a:spcPct val="0"/>
        </a:spcAft>
        <a:defRPr sz="3200" b="1">
          <a:solidFill>
            <a:srgbClr val="003300"/>
          </a:solidFill>
          <a:latin typeface="Arial" charset="0"/>
        </a:defRPr>
      </a:lvl2pPr>
      <a:lvl3pPr algn="l" rtl="0" fontAlgn="base">
        <a:lnSpc>
          <a:spcPct val="90000"/>
        </a:lnSpc>
        <a:spcBef>
          <a:spcPct val="0"/>
        </a:spcBef>
        <a:spcAft>
          <a:spcPct val="0"/>
        </a:spcAft>
        <a:defRPr sz="3200" b="1">
          <a:solidFill>
            <a:srgbClr val="003300"/>
          </a:solidFill>
          <a:latin typeface="Arial" charset="0"/>
        </a:defRPr>
      </a:lvl3pPr>
      <a:lvl4pPr algn="l" rtl="0" fontAlgn="base">
        <a:lnSpc>
          <a:spcPct val="90000"/>
        </a:lnSpc>
        <a:spcBef>
          <a:spcPct val="0"/>
        </a:spcBef>
        <a:spcAft>
          <a:spcPct val="0"/>
        </a:spcAft>
        <a:defRPr sz="3200" b="1">
          <a:solidFill>
            <a:srgbClr val="003300"/>
          </a:solidFill>
          <a:latin typeface="Arial" charset="0"/>
        </a:defRPr>
      </a:lvl4pPr>
      <a:lvl5pPr algn="l" rtl="0" fontAlgn="base">
        <a:lnSpc>
          <a:spcPct val="90000"/>
        </a:lnSpc>
        <a:spcBef>
          <a:spcPct val="0"/>
        </a:spcBef>
        <a:spcAft>
          <a:spcPct val="0"/>
        </a:spcAft>
        <a:defRPr sz="3200" b="1">
          <a:solidFill>
            <a:srgbClr val="003300"/>
          </a:solidFill>
          <a:latin typeface="Arial" charset="0"/>
        </a:defRPr>
      </a:lvl5pPr>
      <a:lvl6pPr marL="457200" algn="l" rtl="0" fontAlgn="base">
        <a:lnSpc>
          <a:spcPct val="90000"/>
        </a:lnSpc>
        <a:spcBef>
          <a:spcPct val="0"/>
        </a:spcBef>
        <a:spcAft>
          <a:spcPct val="0"/>
        </a:spcAft>
        <a:defRPr sz="3200" b="1">
          <a:solidFill>
            <a:srgbClr val="003300"/>
          </a:solidFill>
          <a:latin typeface="Arial" charset="0"/>
        </a:defRPr>
      </a:lvl6pPr>
      <a:lvl7pPr marL="914400" algn="l" rtl="0" fontAlgn="base">
        <a:lnSpc>
          <a:spcPct val="90000"/>
        </a:lnSpc>
        <a:spcBef>
          <a:spcPct val="0"/>
        </a:spcBef>
        <a:spcAft>
          <a:spcPct val="0"/>
        </a:spcAft>
        <a:defRPr sz="3200" b="1">
          <a:solidFill>
            <a:srgbClr val="003300"/>
          </a:solidFill>
          <a:latin typeface="Arial" charset="0"/>
        </a:defRPr>
      </a:lvl7pPr>
      <a:lvl8pPr marL="1371600" algn="l" rtl="0" fontAlgn="base">
        <a:lnSpc>
          <a:spcPct val="90000"/>
        </a:lnSpc>
        <a:spcBef>
          <a:spcPct val="0"/>
        </a:spcBef>
        <a:spcAft>
          <a:spcPct val="0"/>
        </a:spcAft>
        <a:defRPr sz="3200" b="1">
          <a:solidFill>
            <a:srgbClr val="003300"/>
          </a:solidFill>
          <a:latin typeface="Arial" charset="0"/>
        </a:defRPr>
      </a:lvl8pPr>
      <a:lvl9pPr marL="1828800" algn="l" rtl="0" fontAlgn="base">
        <a:lnSpc>
          <a:spcPct val="90000"/>
        </a:lnSpc>
        <a:spcBef>
          <a:spcPct val="0"/>
        </a:spcBef>
        <a:spcAft>
          <a:spcPct val="0"/>
        </a:spcAft>
        <a:defRPr sz="3200" b="1">
          <a:solidFill>
            <a:srgbClr val="003300"/>
          </a:solidFill>
          <a:latin typeface="Arial" charset="0"/>
        </a:defRPr>
      </a:lvl9pPr>
    </p:titleStyle>
    <p:bodyStyle>
      <a:lvl1pPr marL="342900" indent="-342900" algn="l" rtl="0" fontAlgn="base">
        <a:spcBef>
          <a:spcPct val="20000"/>
        </a:spcBef>
        <a:spcAft>
          <a:spcPct val="0"/>
        </a:spcAft>
        <a:buClr>
          <a:srgbClr val="003300"/>
        </a:buClr>
        <a:buFont typeface="Wingdings" pitchFamily="2" charset="2"/>
        <a:buChar char="l"/>
        <a:defRPr sz="2400">
          <a:solidFill>
            <a:srgbClr val="000000"/>
          </a:solidFill>
          <a:latin typeface="+mn-lt"/>
          <a:ea typeface="+mn-ea"/>
          <a:cs typeface="+mn-cs"/>
        </a:defRPr>
      </a:lvl1pPr>
      <a:lvl2pPr marL="742950" indent="-285750" algn="l" rtl="0" fontAlgn="base">
        <a:spcBef>
          <a:spcPct val="20000"/>
        </a:spcBef>
        <a:spcAft>
          <a:spcPct val="0"/>
        </a:spcAft>
        <a:buClr>
          <a:srgbClr val="003300"/>
        </a:buClr>
        <a:buChar char="–"/>
        <a:defRPr sz="2000">
          <a:solidFill>
            <a:srgbClr val="000000"/>
          </a:solidFill>
          <a:latin typeface="+mn-lt"/>
        </a:defRPr>
      </a:lvl2pPr>
      <a:lvl3pPr marL="1143000" indent="-228600" algn="l" rtl="0" fontAlgn="base">
        <a:spcBef>
          <a:spcPct val="20000"/>
        </a:spcBef>
        <a:spcAft>
          <a:spcPct val="0"/>
        </a:spcAft>
        <a:buClr>
          <a:srgbClr val="003300"/>
        </a:buClr>
        <a:buFont typeface="Wingdings" pitchFamily="2" charset="2"/>
        <a:buChar char="l"/>
        <a:defRPr>
          <a:solidFill>
            <a:srgbClr val="000000"/>
          </a:solidFill>
          <a:latin typeface="+mn-lt"/>
        </a:defRPr>
      </a:lvl3pPr>
      <a:lvl4pPr marL="1600200" indent="-228600" algn="l" rtl="0" fontAlgn="base">
        <a:spcBef>
          <a:spcPct val="20000"/>
        </a:spcBef>
        <a:spcAft>
          <a:spcPct val="0"/>
        </a:spcAft>
        <a:buClr>
          <a:srgbClr val="003300"/>
        </a:buClr>
        <a:buChar char="–"/>
        <a:defRPr>
          <a:solidFill>
            <a:srgbClr val="000000"/>
          </a:solidFill>
          <a:latin typeface="+mn-lt"/>
        </a:defRPr>
      </a:lvl4pPr>
      <a:lvl5pPr marL="2057400" indent="-228600" algn="l" rtl="0" fontAlgn="base">
        <a:spcBef>
          <a:spcPct val="20000"/>
        </a:spcBef>
        <a:spcAft>
          <a:spcPct val="0"/>
        </a:spcAft>
        <a:buClr>
          <a:srgbClr val="003300"/>
        </a:buClr>
        <a:buFont typeface="Wingdings" pitchFamily="2" charset="2"/>
        <a:buChar char="l"/>
        <a:defRPr>
          <a:solidFill>
            <a:srgbClr val="000000"/>
          </a:solidFill>
          <a:latin typeface="+mn-lt"/>
        </a:defRPr>
      </a:lvl5pPr>
      <a:lvl6pPr marL="2514600" indent="-228600" algn="l" rtl="0" fontAlgn="base">
        <a:spcBef>
          <a:spcPct val="20000"/>
        </a:spcBef>
        <a:spcAft>
          <a:spcPct val="0"/>
        </a:spcAft>
        <a:buClr>
          <a:srgbClr val="003300"/>
        </a:buClr>
        <a:buFont typeface="Wingdings" pitchFamily="2" charset="2"/>
        <a:buChar char="l"/>
        <a:defRPr>
          <a:solidFill>
            <a:srgbClr val="000000"/>
          </a:solidFill>
          <a:latin typeface="+mn-lt"/>
        </a:defRPr>
      </a:lvl6pPr>
      <a:lvl7pPr marL="2971800" indent="-228600" algn="l" rtl="0" fontAlgn="base">
        <a:spcBef>
          <a:spcPct val="20000"/>
        </a:spcBef>
        <a:spcAft>
          <a:spcPct val="0"/>
        </a:spcAft>
        <a:buClr>
          <a:srgbClr val="003300"/>
        </a:buClr>
        <a:buFont typeface="Wingdings" pitchFamily="2" charset="2"/>
        <a:buChar char="l"/>
        <a:defRPr>
          <a:solidFill>
            <a:srgbClr val="000000"/>
          </a:solidFill>
          <a:latin typeface="+mn-lt"/>
        </a:defRPr>
      </a:lvl7pPr>
      <a:lvl8pPr marL="3429000" indent="-228600" algn="l" rtl="0" fontAlgn="base">
        <a:spcBef>
          <a:spcPct val="20000"/>
        </a:spcBef>
        <a:spcAft>
          <a:spcPct val="0"/>
        </a:spcAft>
        <a:buClr>
          <a:srgbClr val="003300"/>
        </a:buClr>
        <a:buFont typeface="Wingdings" pitchFamily="2" charset="2"/>
        <a:buChar char="l"/>
        <a:defRPr>
          <a:solidFill>
            <a:srgbClr val="000000"/>
          </a:solidFill>
          <a:latin typeface="+mn-lt"/>
        </a:defRPr>
      </a:lvl8pPr>
      <a:lvl9pPr marL="3886200" indent="-228600" algn="l" rtl="0" fontAlgn="base">
        <a:spcBef>
          <a:spcPct val="20000"/>
        </a:spcBef>
        <a:spcAft>
          <a:spcPct val="0"/>
        </a:spcAft>
        <a:buClr>
          <a:srgbClr val="003300"/>
        </a:buClr>
        <a:buFont typeface="Wingdings" pitchFamily="2" charset="2"/>
        <a:buChar char="l"/>
        <a:defRPr>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59778" name="Group 2"/>
          <p:cNvGrpSpPr>
            <a:grpSpLocks/>
          </p:cNvGrpSpPr>
          <p:nvPr/>
        </p:nvGrpSpPr>
        <p:grpSpPr bwMode="auto">
          <a:xfrm>
            <a:off x="0" y="0"/>
            <a:ext cx="3200400" cy="6858000"/>
            <a:chOff x="0" y="0"/>
            <a:chExt cx="2016" cy="4320"/>
          </a:xfrm>
        </p:grpSpPr>
        <p:sp>
          <p:nvSpPr>
            <p:cNvPr id="459779" name="Rectangle 3"/>
            <p:cNvSpPr>
              <a:spLocks noChangeArrowheads="1"/>
            </p:cNvSpPr>
            <p:nvPr userDrawn="1"/>
          </p:nvSpPr>
          <p:spPr bwMode="auto">
            <a:xfrm>
              <a:off x="0" y="0"/>
              <a:ext cx="480" cy="4320"/>
            </a:xfrm>
            <a:prstGeom prst="rect">
              <a:avLst/>
            </a:prstGeom>
            <a:solidFill>
              <a:srgbClr val="00620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459780" name="Freeform 4"/>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rgbClr val="006209"/>
            </a:solidFill>
            <a:ln>
              <a:noFill/>
            </a:ln>
            <a:effectLst/>
            <a:extLst>
              <a:ext uri="{91240B29-F687-4F45-9708-019B960494DF}">
                <a14:hiddenLine xmlns:a14="http://schemas.microsoft.com/office/drawing/2010/main" xmlns=""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grpSp>
      <p:grpSp>
        <p:nvGrpSpPr>
          <p:cNvPr id="459781" name="Group 5"/>
          <p:cNvGrpSpPr>
            <a:grpSpLocks/>
          </p:cNvGrpSpPr>
          <p:nvPr/>
        </p:nvGrpSpPr>
        <p:grpSpPr bwMode="auto">
          <a:xfrm flipH="1">
            <a:off x="198438" y="1663700"/>
            <a:ext cx="7391400" cy="217488"/>
            <a:chOff x="144" y="1248"/>
            <a:chExt cx="4656" cy="201"/>
          </a:xfrm>
        </p:grpSpPr>
        <p:sp>
          <p:nvSpPr>
            <p:cNvPr id="459782" name="AutoShape 6"/>
            <p:cNvSpPr>
              <a:spLocks noChangeArrowheads="1"/>
            </p:cNvSpPr>
            <p:nvPr/>
          </p:nvSpPr>
          <p:spPr bwMode="auto">
            <a:xfrm flipH="1">
              <a:off x="384" y="1248"/>
              <a:ext cx="4416" cy="200"/>
            </a:xfrm>
            <a:prstGeom prst="roundRect">
              <a:avLst>
                <a:gd name="adj" fmla="val 0"/>
              </a:avLst>
            </a:prstGeom>
            <a:solidFill>
              <a:srgbClr val="CC9900"/>
            </a:solidFill>
            <a:ln w="9525">
              <a:solidFill>
                <a:srgbClr val="CC9900"/>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459783" name="AutoShape 7"/>
            <p:cNvSpPr>
              <a:spLocks noChangeArrowheads="1"/>
            </p:cNvSpPr>
            <p:nvPr/>
          </p:nvSpPr>
          <p:spPr bwMode="auto">
            <a:xfrm flipH="1">
              <a:off x="144" y="1248"/>
              <a:ext cx="248" cy="201"/>
            </a:xfrm>
            <a:prstGeom prst="flowChartDelay">
              <a:avLst/>
            </a:prstGeom>
            <a:solidFill>
              <a:srgbClr val="CC9900"/>
            </a:solidFill>
            <a:ln w="9525">
              <a:solidFill>
                <a:srgbClr val="CC99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grpSp>
      <p:sp>
        <p:nvSpPr>
          <p:cNvPr id="459784" name="AutoShape 8"/>
          <p:cNvSpPr>
            <a:spLocks noGrp="1" noChangeArrowheads="1"/>
          </p:cNvSpPr>
          <p:nvPr>
            <p:ph type="title"/>
          </p:nvPr>
        </p:nvSpPr>
        <p:spPr bwMode="auto">
          <a:xfrm>
            <a:off x="762000" y="762000"/>
            <a:ext cx="7924800" cy="941388"/>
          </a:xfrm>
          <a:prstGeom prst="roundRect">
            <a:avLst>
              <a:gd name="adj" fmla="val 21667"/>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59785" name="Rectangle 9"/>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59786" name="Rectangle 10"/>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lnSpc>
                <a:spcPct val="100000"/>
              </a:lnSpc>
              <a:defRPr sz="1400" b="0">
                <a:solidFill>
                  <a:schemeClr val="tx1"/>
                </a:solidFill>
                <a:latin typeface="+mn-lt"/>
              </a:defRPr>
            </a:lvl1pPr>
          </a:lstStyle>
          <a:p>
            <a:pPr algn="ctr" fontAlgn="base">
              <a:spcBef>
                <a:spcPct val="0"/>
              </a:spcBef>
              <a:spcAft>
                <a:spcPct val="0"/>
              </a:spcAft>
            </a:pPr>
            <a:endParaRPr lang="en-US">
              <a:solidFill>
                <a:srgbClr val="003366"/>
              </a:solidFill>
            </a:endParaRPr>
          </a:p>
        </p:txBody>
      </p:sp>
      <p:sp>
        <p:nvSpPr>
          <p:cNvPr id="459787" name="Text Box 11"/>
          <p:cNvSpPr txBox="1">
            <a:spLocks noChangeArrowheads="1"/>
          </p:cNvSpPr>
          <p:nvPr/>
        </p:nvSpPr>
        <p:spPr bwMode="auto">
          <a:xfrm>
            <a:off x="2470150" y="6583363"/>
            <a:ext cx="3355855"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sz="1200" dirty="0">
                <a:solidFill>
                  <a:srgbClr val="000000"/>
                </a:solidFill>
                <a:cs typeface="Arial" charset="0"/>
              </a:rPr>
              <a:t>© </a:t>
            </a:r>
            <a:r>
              <a:rPr lang="en-US" sz="1200" dirty="0" smtClean="0">
                <a:solidFill>
                  <a:srgbClr val="000000"/>
                </a:solidFill>
                <a:cs typeface="Arial" charset="0"/>
              </a:rPr>
              <a:t>2012 </a:t>
            </a:r>
            <a:r>
              <a:rPr lang="en-US" sz="1200" dirty="0">
                <a:solidFill>
                  <a:srgbClr val="000000"/>
                </a:solidFill>
                <a:cs typeface="Arial" charset="0"/>
              </a:rPr>
              <a:t>TOC International, All Rights Reserved</a:t>
            </a:r>
          </a:p>
        </p:txBody>
      </p:sp>
      <p:sp>
        <p:nvSpPr>
          <p:cNvPr id="459788" name="Rectangle 12"/>
          <p:cNvSpPr>
            <a:spLocks noGrp="1" noChangeArrowheads="1"/>
          </p:cNvSpPr>
          <p:nvPr>
            <p:ph type="sldNum" sz="quarter" idx="4"/>
          </p:nvPr>
        </p:nvSpPr>
        <p:spPr bwMode="auto">
          <a:xfrm>
            <a:off x="0" y="6242050"/>
            <a:ext cx="714375" cy="488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lgn="l" eaLnBrk="1" hangingPunct="1">
              <a:lnSpc>
                <a:spcPct val="100000"/>
              </a:lnSpc>
              <a:defRPr sz="2000">
                <a:solidFill>
                  <a:schemeClr val="bg1"/>
                </a:solidFill>
                <a:latin typeface="+mn-lt"/>
              </a:defRPr>
            </a:lvl1pPr>
          </a:lstStyle>
          <a:p>
            <a:pPr fontAlgn="base">
              <a:spcBef>
                <a:spcPct val="0"/>
              </a:spcBef>
              <a:spcAft>
                <a:spcPct val="0"/>
              </a:spcAft>
            </a:pPr>
            <a:fld id="{14457112-2C9F-42F8-9E31-D3D64EA59B48}" type="slidenum">
              <a:rPr lang="en-US" b="1">
                <a:solidFill>
                  <a:srgbClr val="FFFFFF"/>
                </a:solidFill>
              </a:rPr>
              <a:pPr fontAlgn="base">
                <a:spcBef>
                  <a:spcPct val="0"/>
                </a:spcBef>
                <a:spcAft>
                  <a:spcPct val="0"/>
                </a:spcAft>
              </a:pPr>
              <a:t>‹#›</a:t>
            </a:fld>
            <a:endParaRPr lang="en-US" b="1">
              <a:solidFill>
                <a:srgbClr val="FFFFFF"/>
              </a:solidFill>
            </a:endParaRPr>
          </a:p>
        </p:txBody>
      </p:sp>
    </p:spTree>
  </p:cSld>
  <p:clrMap bg1="lt1" tx1="dk1" bg2="lt2" tx2="dk2" accent1="accent1" accent2="accent2" accent3="accent3" accent4="accent4" accent5="accent5" accent6="accent6" hlink="hlink" folHlink="folHlink"/>
  <p:sldLayoutIdLst>
    <p:sldLayoutId id="2147483683" r:id="rId1"/>
  </p:sldLayoutIdLst>
  <p:transition spd="med">
    <p:dissolve/>
  </p:transition>
  <p:timing>
    <p:tnLst>
      <p:par>
        <p:cTn id="1" dur="indefinite" restart="never" nodeType="tmRoot"/>
      </p:par>
    </p:tnLst>
  </p:timing>
  <p:hf hdr="0" ftr="0" dt="0"/>
  <p:txStyles>
    <p:titleStyle>
      <a:lvl1pPr algn="l" rtl="0" fontAlgn="base">
        <a:lnSpc>
          <a:spcPct val="90000"/>
        </a:lnSpc>
        <a:spcBef>
          <a:spcPct val="0"/>
        </a:spcBef>
        <a:spcAft>
          <a:spcPct val="0"/>
        </a:spcAft>
        <a:defRPr sz="3200" b="1">
          <a:solidFill>
            <a:srgbClr val="003300"/>
          </a:solidFill>
          <a:latin typeface="+mj-lt"/>
          <a:ea typeface="+mj-ea"/>
          <a:cs typeface="+mj-cs"/>
        </a:defRPr>
      </a:lvl1pPr>
      <a:lvl2pPr algn="l" rtl="0" fontAlgn="base">
        <a:lnSpc>
          <a:spcPct val="90000"/>
        </a:lnSpc>
        <a:spcBef>
          <a:spcPct val="0"/>
        </a:spcBef>
        <a:spcAft>
          <a:spcPct val="0"/>
        </a:spcAft>
        <a:defRPr sz="3200" b="1">
          <a:solidFill>
            <a:srgbClr val="003300"/>
          </a:solidFill>
          <a:latin typeface="Arial" charset="0"/>
        </a:defRPr>
      </a:lvl2pPr>
      <a:lvl3pPr algn="l" rtl="0" fontAlgn="base">
        <a:lnSpc>
          <a:spcPct val="90000"/>
        </a:lnSpc>
        <a:spcBef>
          <a:spcPct val="0"/>
        </a:spcBef>
        <a:spcAft>
          <a:spcPct val="0"/>
        </a:spcAft>
        <a:defRPr sz="3200" b="1">
          <a:solidFill>
            <a:srgbClr val="003300"/>
          </a:solidFill>
          <a:latin typeface="Arial" charset="0"/>
        </a:defRPr>
      </a:lvl3pPr>
      <a:lvl4pPr algn="l" rtl="0" fontAlgn="base">
        <a:lnSpc>
          <a:spcPct val="90000"/>
        </a:lnSpc>
        <a:spcBef>
          <a:spcPct val="0"/>
        </a:spcBef>
        <a:spcAft>
          <a:spcPct val="0"/>
        </a:spcAft>
        <a:defRPr sz="3200" b="1">
          <a:solidFill>
            <a:srgbClr val="003300"/>
          </a:solidFill>
          <a:latin typeface="Arial" charset="0"/>
        </a:defRPr>
      </a:lvl4pPr>
      <a:lvl5pPr algn="l" rtl="0" fontAlgn="base">
        <a:lnSpc>
          <a:spcPct val="90000"/>
        </a:lnSpc>
        <a:spcBef>
          <a:spcPct val="0"/>
        </a:spcBef>
        <a:spcAft>
          <a:spcPct val="0"/>
        </a:spcAft>
        <a:defRPr sz="3200" b="1">
          <a:solidFill>
            <a:srgbClr val="003300"/>
          </a:solidFill>
          <a:latin typeface="Arial" charset="0"/>
        </a:defRPr>
      </a:lvl5pPr>
      <a:lvl6pPr marL="457200" algn="l" rtl="0" fontAlgn="base">
        <a:lnSpc>
          <a:spcPct val="90000"/>
        </a:lnSpc>
        <a:spcBef>
          <a:spcPct val="0"/>
        </a:spcBef>
        <a:spcAft>
          <a:spcPct val="0"/>
        </a:spcAft>
        <a:defRPr sz="3200" b="1">
          <a:solidFill>
            <a:srgbClr val="003300"/>
          </a:solidFill>
          <a:latin typeface="Arial" charset="0"/>
        </a:defRPr>
      </a:lvl6pPr>
      <a:lvl7pPr marL="914400" algn="l" rtl="0" fontAlgn="base">
        <a:lnSpc>
          <a:spcPct val="90000"/>
        </a:lnSpc>
        <a:spcBef>
          <a:spcPct val="0"/>
        </a:spcBef>
        <a:spcAft>
          <a:spcPct val="0"/>
        </a:spcAft>
        <a:defRPr sz="3200" b="1">
          <a:solidFill>
            <a:srgbClr val="003300"/>
          </a:solidFill>
          <a:latin typeface="Arial" charset="0"/>
        </a:defRPr>
      </a:lvl7pPr>
      <a:lvl8pPr marL="1371600" algn="l" rtl="0" fontAlgn="base">
        <a:lnSpc>
          <a:spcPct val="90000"/>
        </a:lnSpc>
        <a:spcBef>
          <a:spcPct val="0"/>
        </a:spcBef>
        <a:spcAft>
          <a:spcPct val="0"/>
        </a:spcAft>
        <a:defRPr sz="3200" b="1">
          <a:solidFill>
            <a:srgbClr val="003300"/>
          </a:solidFill>
          <a:latin typeface="Arial" charset="0"/>
        </a:defRPr>
      </a:lvl8pPr>
      <a:lvl9pPr marL="1828800" algn="l" rtl="0" fontAlgn="base">
        <a:lnSpc>
          <a:spcPct val="90000"/>
        </a:lnSpc>
        <a:spcBef>
          <a:spcPct val="0"/>
        </a:spcBef>
        <a:spcAft>
          <a:spcPct val="0"/>
        </a:spcAft>
        <a:defRPr sz="3200" b="1">
          <a:solidFill>
            <a:srgbClr val="003300"/>
          </a:solidFill>
          <a:latin typeface="Arial" charset="0"/>
        </a:defRPr>
      </a:lvl9pPr>
    </p:titleStyle>
    <p:bodyStyle>
      <a:lvl1pPr marL="342900" indent="-342900" algn="l" rtl="0" fontAlgn="base">
        <a:spcBef>
          <a:spcPct val="20000"/>
        </a:spcBef>
        <a:spcAft>
          <a:spcPct val="0"/>
        </a:spcAft>
        <a:buClr>
          <a:srgbClr val="003300"/>
        </a:buClr>
        <a:buFont typeface="Wingdings" pitchFamily="2" charset="2"/>
        <a:buChar char="l"/>
        <a:defRPr sz="2400">
          <a:solidFill>
            <a:srgbClr val="000000"/>
          </a:solidFill>
          <a:latin typeface="+mn-lt"/>
          <a:ea typeface="+mn-ea"/>
          <a:cs typeface="+mn-cs"/>
        </a:defRPr>
      </a:lvl1pPr>
      <a:lvl2pPr marL="742950" indent="-285750" algn="l" rtl="0" fontAlgn="base">
        <a:spcBef>
          <a:spcPct val="20000"/>
        </a:spcBef>
        <a:spcAft>
          <a:spcPct val="0"/>
        </a:spcAft>
        <a:buClr>
          <a:srgbClr val="003300"/>
        </a:buClr>
        <a:buChar char="–"/>
        <a:defRPr sz="2000">
          <a:solidFill>
            <a:srgbClr val="000000"/>
          </a:solidFill>
          <a:latin typeface="+mn-lt"/>
        </a:defRPr>
      </a:lvl2pPr>
      <a:lvl3pPr marL="1143000" indent="-228600" algn="l" rtl="0" fontAlgn="base">
        <a:spcBef>
          <a:spcPct val="20000"/>
        </a:spcBef>
        <a:spcAft>
          <a:spcPct val="0"/>
        </a:spcAft>
        <a:buClr>
          <a:srgbClr val="003300"/>
        </a:buClr>
        <a:buFont typeface="Wingdings" pitchFamily="2" charset="2"/>
        <a:buChar char="l"/>
        <a:defRPr>
          <a:solidFill>
            <a:srgbClr val="000000"/>
          </a:solidFill>
          <a:latin typeface="+mn-lt"/>
        </a:defRPr>
      </a:lvl3pPr>
      <a:lvl4pPr marL="1600200" indent="-228600" algn="l" rtl="0" fontAlgn="base">
        <a:spcBef>
          <a:spcPct val="20000"/>
        </a:spcBef>
        <a:spcAft>
          <a:spcPct val="0"/>
        </a:spcAft>
        <a:buClr>
          <a:srgbClr val="003300"/>
        </a:buClr>
        <a:buChar char="–"/>
        <a:defRPr>
          <a:solidFill>
            <a:srgbClr val="000000"/>
          </a:solidFill>
          <a:latin typeface="+mn-lt"/>
        </a:defRPr>
      </a:lvl4pPr>
      <a:lvl5pPr marL="2057400" indent="-228600" algn="l" rtl="0" fontAlgn="base">
        <a:spcBef>
          <a:spcPct val="20000"/>
        </a:spcBef>
        <a:spcAft>
          <a:spcPct val="0"/>
        </a:spcAft>
        <a:buClr>
          <a:srgbClr val="003300"/>
        </a:buClr>
        <a:buFont typeface="Wingdings" pitchFamily="2" charset="2"/>
        <a:buChar char="l"/>
        <a:defRPr>
          <a:solidFill>
            <a:srgbClr val="000000"/>
          </a:solidFill>
          <a:latin typeface="+mn-lt"/>
        </a:defRPr>
      </a:lvl5pPr>
      <a:lvl6pPr marL="2514600" indent="-228600" algn="l" rtl="0" fontAlgn="base">
        <a:spcBef>
          <a:spcPct val="20000"/>
        </a:spcBef>
        <a:spcAft>
          <a:spcPct val="0"/>
        </a:spcAft>
        <a:buClr>
          <a:srgbClr val="003300"/>
        </a:buClr>
        <a:buFont typeface="Wingdings" pitchFamily="2" charset="2"/>
        <a:buChar char="l"/>
        <a:defRPr>
          <a:solidFill>
            <a:srgbClr val="000000"/>
          </a:solidFill>
          <a:latin typeface="+mn-lt"/>
        </a:defRPr>
      </a:lvl6pPr>
      <a:lvl7pPr marL="2971800" indent="-228600" algn="l" rtl="0" fontAlgn="base">
        <a:spcBef>
          <a:spcPct val="20000"/>
        </a:spcBef>
        <a:spcAft>
          <a:spcPct val="0"/>
        </a:spcAft>
        <a:buClr>
          <a:srgbClr val="003300"/>
        </a:buClr>
        <a:buFont typeface="Wingdings" pitchFamily="2" charset="2"/>
        <a:buChar char="l"/>
        <a:defRPr>
          <a:solidFill>
            <a:srgbClr val="000000"/>
          </a:solidFill>
          <a:latin typeface="+mn-lt"/>
        </a:defRPr>
      </a:lvl7pPr>
      <a:lvl8pPr marL="3429000" indent="-228600" algn="l" rtl="0" fontAlgn="base">
        <a:spcBef>
          <a:spcPct val="20000"/>
        </a:spcBef>
        <a:spcAft>
          <a:spcPct val="0"/>
        </a:spcAft>
        <a:buClr>
          <a:srgbClr val="003300"/>
        </a:buClr>
        <a:buFont typeface="Wingdings" pitchFamily="2" charset="2"/>
        <a:buChar char="l"/>
        <a:defRPr>
          <a:solidFill>
            <a:srgbClr val="000000"/>
          </a:solidFill>
          <a:latin typeface="+mn-lt"/>
        </a:defRPr>
      </a:lvl8pPr>
      <a:lvl9pPr marL="3886200" indent="-228600" algn="l" rtl="0" fontAlgn="base">
        <a:spcBef>
          <a:spcPct val="20000"/>
        </a:spcBef>
        <a:spcAft>
          <a:spcPct val="0"/>
        </a:spcAft>
        <a:buClr>
          <a:srgbClr val="003300"/>
        </a:buClr>
        <a:buFont typeface="Wingdings" pitchFamily="2" charset="2"/>
        <a:buChar char="l"/>
        <a:defRPr>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59778" name="Group 2"/>
          <p:cNvGrpSpPr>
            <a:grpSpLocks/>
          </p:cNvGrpSpPr>
          <p:nvPr/>
        </p:nvGrpSpPr>
        <p:grpSpPr bwMode="auto">
          <a:xfrm>
            <a:off x="0" y="0"/>
            <a:ext cx="3200400" cy="6858000"/>
            <a:chOff x="0" y="0"/>
            <a:chExt cx="2016" cy="4320"/>
          </a:xfrm>
        </p:grpSpPr>
        <p:sp>
          <p:nvSpPr>
            <p:cNvPr id="459779" name="Rectangle 3"/>
            <p:cNvSpPr>
              <a:spLocks noChangeArrowheads="1"/>
            </p:cNvSpPr>
            <p:nvPr userDrawn="1"/>
          </p:nvSpPr>
          <p:spPr bwMode="auto">
            <a:xfrm>
              <a:off x="0" y="0"/>
              <a:ext cx="480" cy="4320"/>
            </a:xfrm>
            <a:prstGeom prst="rect">
              <a:avLst/>
            </a:prstGeom>
            <a:solidFill>
              <a:srgbClr val="00620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459780" name="Freeform 4"/>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rgbClr val="006209"/>
            </a:solidFill>
            <a:ln>
              <a:noFill/>
            </a:ln>
            <a:effectLst/>
            <a:extLst>
              <a:ext uri="{91240B29-F687-4F45-9708-019B960494DF}">
                <a14:hiddenLine xmlns:a14="http://schemas.microsoft.com/office/drawing/2010/main" xmlns=""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grpSp>
      <p:grpSp>
        <p:nvGrpSpPr>
          <p:cNvPr id="459781" name="Group 5"/>
          <p:cNvGrpSpPr>
            <a:grpSpLocks/>
          </p:cNvGrpSpPr>
          <p:nvPr/>
        </p:nvGrpSpPr>
        <p:grpSpPr bwMode="auto">
          <a:xfrm flipH="1">
            <a:off x="198438" y="1663700"/>
            <a:ext cx="7391400" cy="217488"/>
            <a:chOff x="144" y="1248"/>
            <a:chExt cx="4656" cy="201"/>
          </a:xfrm>
        </p:grpSpPr>
        <p:sp>
          <p:nvSpPr>
            <p:cNvPr id="459782" name="AutoShape 6"/>
            <p:cNvSpPr>
              <a:spLocks noChangeArrowheads="1"/>
            </p:cNvSpPr>
            <p:nvPr/>
          </p:nvSpPr>
          <p:spPr bwMode="auto">
            <a:xfrm flipH="1">
              <a:off x="384" y="1248"/>
              <a:ext cx="4416" cy="200"/>
            </a:xfrm>
            <a:prstGeom prst="roundRect">
              <a:avLst>
                <a:gd name="adj" fmla="val 0"/>
              </a:avLst>
            </a:prstGeom>
            <a:solidFill>
              <a:srgbClr val="CC9900"/>
            </a:solidFill>
            <a:ln w="9525">
              <a:solidFill>
                <a:srgbClr val="CC9900"/>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459783" name="AutoShape 7"/>
            <p:cNvSpPr>
              <a:spLocks noChangeArrowheads="1"/>
            </p:cNvSpPr>
            <p:nvPr/>
          </p:nvSpPr>
          <p:spPr bwMode="auto">
            <a:xfrm flipH="1">
              <a:off x="144" y="1248"/>
              <a:ext cx="248" cy="201"/>
            </a:xfrm>
            <a:prstGeom prst="flowChartDelay">
              <a:avLst/>
            </a:prstGeom>
            <a:solidFill>
              <a:srgbClr val="CC9900"/>
            </a:solidFill>
            <a:ln w="9525">
              <a:solidFill>
                <a:srgbClr val="CC99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grpSp>
      <p:sp>
        <p:nvSpPr>
          <p:cNvPr id="459784" name="AutoShape 8"/>
          <p:cNvSpPr>
            <a:spLocks noGrp="1" noChangeArrowheads="1"/>
          </p:cNvSpPr>
          <p:nvPr>
            <p:ph type="title"/>
          </p:nvPr>
        </p:nvSpPr>
        <p:spPr bwMode="auto">
          <a:xfrm>
            <a:off x="762000" y="762000"/>
            <a:ext cx="7924800" cy="941388"/>
          </a:xfrm>
          <a:prstGeom prst="roundRect">
            <a:avLst>
              <a:gd name="adj" fmla="val 21667"/>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59785" name="Rectangle 9"/>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59786" name="Rectangle 10"/>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lnSpc>
                <a:spcPct val="100000"/>
              </a:lnSpc>
              <a:defRPr sz="1400" b="0">
                <a:solidFill>
                  <a:schemeClr val="tx1"/>
                </a:solidFill>
                <a:latin typeface="+mn-lt"/>
              </a:defRPr>
            </a:lvl1pPr>
          </a:lstStyle>
          <a:p>
            <a:pPr algn="ctr" fontAlgn="base">
              <a:spcBef>
                <a:spcPct val="0"/>
              </a:spcBef>
              <a:spcAft>
                <a:spcPct val="0"/>
              </a:spcAft>
            </a:pPr>
            <a:endParaRPr lang="en-US">
              <a:solidFill>
                <a:srgbClr val="003366"/>
              </a:solidFill>
            </a:endParaRPr>
          </a:p>
        </p:txBody>
      </p:sp>
      <p:sp>
        <p:nvSpPr>
          <p:cNvPr id="459787" name="Text Box 11"/>
          <p:cNvSpPr txBox="1">
            <a:spLocks noChangeArrowheads="1"/>
          </p:cNvSpPr>
          <p:nvPr/>
        </p:nvSpPr>
        <p:spPr bwMode="auto">
          <a:xfrm>
            <a:off x="2470150" y="6583363"/>
            <a:ext cx="3355855"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sz="1200" dirty="0">
                <a:solidFill>
                  <a:srgbClr val="000000"/>
                </a:solidFill>
                <a:cs typeface="Arial" charset="0"/>
              </a:rPr>
              <a:t>© </a:t>
            </a:r>
            <a:r>
              <a:rPr lang="en-US" sz="1200" dirty="0" smtClean="0">
                <a:solidFill>
                  <a:srgbClr val="000000"/>
                </a:solidFill>
                <a:cs typeface="Arial" charset="0"/>
              </a:rPr>
              <a:t>2012 </a:t>
            </a:r>
            <a:r>
              <a:rPr lang="en-US" sz="1200" dirty="0">
                <a:solidFill>
                  <a:srgbClr val="000000"/>
                </a:solidFill>
                <a:cs typeface="Arial" charset="0"/>
              </a:rPr>
              <a:t>TOC International, All Rights Reserved</a:t>
            </a:r>
          </a:p>
        </p:txBody>
      </p:sp>
      <p:sp>
        <p:nvSpPr>
          <p:cNvPr id="459788" name="Rectangle 12"/>
          <p:cNvSpPr>
            <a:spLocks noGrp="1" noChangeArrowheads="1"/>
          </p:cNvSpPr>
          <p:nvPr>
            <p:ph type="sldNum" sz="quarter" idx="4"/>
          </p:nvPr>
        </p:nvSpPr>
        <p:spPr bwMode="auto">
          <a:xfrm>
            <a:off x="0" y="6242050"/>
            <a:ext cx="714375" cy="488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lgn="l" eaLnBrk="1" hangingPunct="1">
              <a:lnSpc>
                <a:spcPct val="100000"/>
              </a:lnSpc>
              <a:defRPr sz="2000">
                <a:solidFill>
                  <a:schemeClr val="bg1"/>
                </a:solidFill>
                <a:latin typeface="+mn-lt"/>
              </a:defRPr>
            </a:lvl1pPr>
          </a:lstStyle>
          <a:p>
            <a:pPr fontAlgn="base">
              <a:spcBef>
                <a:spcPct val="0"/>
              </a:spcBef>
              <a:spcAft>
                <a:spcPct val="0"/>
              </a:spcAft>
            </a:pPr>
            <a:fld id="{14457112-2C9F-42F8-9E31-D3D64EA59B48}" type="slidenum">
              <a:rPr lang="en-US" b="1">
                <a:solidFill>
                  <a:srgbClr val="FFFFFF"/>
                </a:solidFill>
              </a:rPr>
              <a:pPr fontAlgn="base">
                <a:spcBef>
                  <a:spcPct val="0"/>
                </a:spcBef>
                <a:spcAft>
                  <a:spcPct val="0"/>
                </a:spcAft>
              </a:pPr>
              <a:t>‹#›</a:t>
            </a:fld>
            <a:endParaRPr lang="en-US" b="1">
              <a:solidFill>
                <a:srgbClr val="FFFFFF"/>
              </a:solidFill>
            </a:endParaRPr>
          </a:p>
        </p:txBody>
      </p:sp>
    </p:spTree>
  </p:cSld>
  <p:clrMap bg1="lt1" tx1="dk1" bg2="lt2" tx2="dk2" accent1="accent1" accent2="accent2" accent3="accent3" accent4="accent4" accent5="accent5" accent6="accent6" hlink="hlink" folHlink="folHlink"/>
  <p:sldLayoutIdLst>
    <p:sldLayoutId id="2147483685" r:id="rId1"/>
  </p:sldLayoutIdLst>
  <p:transition spd="med">
    <p:dissolve/>
  </p:transition>
  <p:timing>
    <p:tnLst>
      <p:par>
        <p:cTn id="1" dur="indefinite" restart="never" nodeType="tmRoot"/>
      </p:par>
    </p:tnLst>
  </p:timing>
  <p:hf hdr="0" ftr="0" dt="0"/>
  <p:txStyles>
    <p:titleStyle>
      <a:lvl1pPr algn="l" rtl="0" fontAlgn="base">
        <a:lnSpc>
          <a:spcPct val="90000"/>
        </a:lnSpc>
        <a:spcBef>
          <a:spcPct val="0"/>
        </a:spcBef>
        <a:spcAft>
          <a:spcPct val="0"/>
        </a:spcAft>
        <a:defRPr sz="3200" b="1">
          <a:solidFill>
            <a:srgbClr val="003300"/>
          </a:solidFill>
          <a:latin typeface="+mj-lt"/>
          <a:ea typeface="+mj-ea"/>
          <a:cs typeface="+mj-cs"/>
        </a:defRPr>
      </a:lvl1pPr>
      <a:lvl2pPr algn="l" rtl="0" fontAlgn="base">
        <a:lnSpc>
          <a:spcPct val="90000"/>
        </a:lnSpc>
        <a:spcBef>
          <a:spcPct val="0"/>
        </a:spcBef>
        <a:spcAft>
          <a:spcPct val="0"/>
        </a:spcAft>
        <a:defRPr sz="3200" b="1">
          <a:solidFill>
            <a:srgbClr val="003300"/>
          </a:solidFill>
          <a:latin typeface="Arial" charset="0"/>
        </a:defRPr>
      </a:lvl2pPr>
      <a:lvl3pPr algn="l" rtl="0" fontAlgn="base">
        <a:lnSpc>
          <a:spcPct val="90000"/>
        </a:lnSpc>
        <a:spcBef>
          <a:spcPct val="0"/>
        </a:spcBef>
        <a:spcAft>
          <a:spcPct val="0"/>
        </a:spcAft>
        <a:defRPr sz="3200" b="1">
          <a:solidFill>
            <a:srgbClr val="003300"/>
          </a:solidFill>
          <a:latin typeface="Arial" charset="0"/>
        </a:defRPr>
      </a:lvl3pPr>
      <a:lvl4pPr algn="l" rtl="0" fontAlgn="base">
        <a:lnSpc>
          <a:spcPct val="90000"/>
        </a:lnSpc>
        <a:spcBef>
          <a:spcPct val="0"/>
        </a:spcBef>
        <a:spcAft>
          <a:spcPct val="0"/>
        </a:spcAft>
        <a:defRPr sz="3200" b="1">
          <a:solidFill>
            <a:srgbClr val="003300"/>
          </a:solidFill>
          <a:latin typeface="Arial" charset="0"/>
        </a:defRPr>
      </a:lvl4pPr>
      <a:lvl5pPr algn="l" rtl="0" fontAlgn="base">
        <a:lnSpc>
          <a:spcPct val="90000"/>
        </a:lnSpc>
        <a:spcBef>
          <a:spcPct val="0"/>
        </a:spcBef>
        <a:spcAft>
          <a:spcPct val="0"/>
        </a:spcAft>
        <a:defRPr sz="3200" b="1">
          <a:solidFill>
            <a:srgbClr val="003300"/>
          </a:solidFill>
          <a:latin typeface="Arial" charset="0"/>
        </a:defRPr>
      </a:lvl5pPr>
      <a:lvl6pPr marL="457200" algn="l" rtl="0" fontAlgn="base">
        <a:lnSpc>
          <a:spcPct val="90000"/>
        </a:lnSpc>
        <a:spcBef>
          <a:spcPct val="0"/>
        </a:spcBef>
        <a:spcAft>
          <a:spcPct val="0"/>
        </a:spcAft>
        <a:defRPr sz="3200" b="1">
          <a:solidFill>
            <a:srgbClr val="003300"/>
          </a:solidFill>
          <a:latin typeface="Arial" charset="0"/>
        </a:defRPr>
      </a:lvl6pPr>
      <a:lvl7pPr marL="914400" algn="l" rtl="0" fontAlgn="base">
        <a:lnSpc>
          <a:spcPct val="90000"/>
        </a:lnSpc>
        <a:spcBef>
          <a:spcPct val="0"/>
        </a:spcBef>
        <a:spcAft>
          <a:spcPct val="0"/>
        </a:spcAft>
        <a:defRPr sz="3200" b="1">
          <a:solidFill>
            <a:srgbClr val="003300"/>
          </a:solidFill>
          <a:latin typeface="Arial" charset="0"/>
        </a:defRPr>
      </a:lvl7pPr>
      <a:lvl8pPr marL="1371600" algn="l" rtl="0" fontAlgn="base">
        <a:lnSpc>
          <a:spcPct val="90000"/>
        </a:lnSpc>
        <a:spcBef>
          <a:spcPct val="0"/>
        </a:spcBef>
        <a:spcAft>
          <a:spcPct val="0"/>
        </a:spcAft>
        <a:defRPr sz="3200" b="1">
          <a:solidFill>
            <a:srgbClr val="003300"/>
          </a:solidFill>
          <a:latin typeface="Arial" charset="0"/>
        </a:defRPr>
      </a:lvl8pPr>
      <a:lvl9pPr marL="1828800" algn="l" rtl="0" fontAlgn="base">
        <a:lnSpc>
          <a:spcPct val="90000"/>
        </a:lnSpc>
        <a:spcBef>
          <a:spcPct val="0"/>
        </a:spcBef>
        <a:spcAft>
          <a:spcPct val="0"/>
        </a:spcAft>
        <a:defRPr sz="3200" b="1">
          <a:solidFill>
            <a:srgbClr val="003300"/>
          </a:solidFill>
          <a:latin typeface="Arial" charset="0"/>
        </a:defRPr>
      </a:lvl9pPr>
    </p:titleStyle>
    <p:bodyStyle>
      <a:lvl1pPr marL="342900" indent="-342900" algn="l" rtl="0" fontAlgn="base">
        <a:spcBef>
          <a:spcPct val="20000"/>
        </a:spcBef>
        <a:spcAft>
          <a:spcPct val="0"/>
        </a:spcAft>
        <a:buClr>
          <a:srgbClr val="003300"/>
        </a:buClr>
        <a:buFont typeface="Wingdings" pitchFamily="2" charset="2"/>
        <a:buChar char="l"/>
        <a:defRPr sz="2400">
          <a:solidFill>
            <a:srgbClr val="000000"/>
          </a:solidFill>
          <a:latin typeface="+mn-lt"/>
          <a:ea typeface="+mn-ea"/>
          <a:cs typeface="+mn-cs"/>
        </a:defRPr>
      </a:lvl1pPr>
      <a:lvl2pPr marL="742950" indent="-285750" algn="l" rtl="0" fontAlgn="base">
        <a:spcBef>
          <a:spcPct val="20000"/>
        </a:spcBef>
        <a:spcAft>
          <a:spcPct val="0"/>
        </a:spcAft>
        <a:buClr>
          <a:srgbClr val="003300"/>
        </a:buClr>
        <a:buChar char="–"/>
        <a:defRPr sz="2000">
          <a:solidFill>
            <a:srgbClr val="000000"/>
          </a:solidFill>
          <a:latin typeface="+mn-lt"/>
        </a:defRPr>
      </a:lvl2pPr>
      <a:lvl3pPr marL="1143000" indent="-228600" algn="l" rtl="0" fontAlgn="base">
        <a:spcBef>
          <a:spcPct val="20000"/>
        </a:spcBef>
        <a:spcAft>
          <a:spcPct val="0"/>
        </a:spcAft>
        <a:buClr>
          <a:srgbClr val="003300"/>
        </a:buClr>
        <a:buFont typeface="Wingdings" pitchFamily="2" charset="2"/>
        <a:buChar char="l"/>
        <a:defRPr>
          <a:solidFill>
            <a:srgbClr val="000000"/>
          </a:solidFill>
          <a:latin typeface="+mn-lt"/>
        </a:defRPr>
      </a:lvl3pPr>
      <a:lvl4pPr marL="1600200" indent="-228600" algn="l" rtl="0" fontAlgn="base">
        <a:spcBef>
          <a:spcPct val="20000"/>
        </a:spcBef>
        <a:spcAft>
          <a:spcPct val="0"/>
        </a:spcAft>
        <a:buClr>
          <a:srgbClr val="003300"/>
        </a:buClr>
        <a:buChar char="–"/>
        <a:defRPr>
          <a:solidFill>
            <a:srgbClr val="000000"/>
          </a:solidFill>
          <a:latin typeface="+mn-lt"/>
        </a:defRPr>
      </a:lvl4pPr>
      <a:lvl5pPr marL="2057400" indent="-228600" algn="l" rtl="0" fontAlgn="base">
        <a:spcBef>
          <a:spcPct val="20000"/>
        </a:spcBef>
        <a:spcAft>
          <a:spcPct val="0"/>
        </a:spcAft>
        <a:buClr>
          <a:srgbClr val="003300"/>
        </a:buClr>
        <a:buFont typeface="Wingdings" pitchFamily="2" charset="2"/>
        <a:buChar char="l"/>
        <a:defRPr>
          <a:solidFill>
            <a:srgbClr val="000000"/>
          </a:solidFill>
          <a:latin typeface="+mn-lt"/>
        </a:defRPr>
      </a:lvl5pPr>
      <a:lvl6pPr marL="2514600" indent="-228600" algn="l" rtl="0" fontAlgn="base">
        <a:spcBef>
          <a:spcPct val="20000"/>
        </a:spcBef>
        <a:spcAft>
          <a:spcPct val="0"/>
        </a:spcAft>
        <a:buClr>
          <a:srgbClr val="003300"/>
        </a:buClr>
        <a:buFont typeface="Wingdings" pitchFamily="2" charset="2"/>
        <a:buChar char="l"/>
        <a:defRPr>
          <a:solidFill>
            <a:srgbClr val="000000"/>
          </a:solidFill>
          <a:latin typeface="+mn-lt"/>
        </a:defRPr>
      </a:lvl6pPr>
      <a:lvl7pPr marL="2971800" indent="-228600" algn="l" rtl="0" fontAlgn="base">
        <a:spcBef>
          <a:spcPct val="20000"/>
        </a:spcBef>
        <a:spcAft>
          <a:spcPct val="0"/>
        </a:spcAft>
        <a:buClr>
          <a:srgbClr val="003300"/>
        </a:buClr>
        <a:buFont typeface="Wingdings" pitchFamily="2" charset="2"/>
        <a:buChar char="l"/>
        <a:defRPr>
          <a:solidFill>
            <a:srgbClr val="000000"/>
          </a:solidFill>
          <a:latin typeface="+mn-lt"/>
        </a:defRPr>
      </a:lvl7pPr>
      <a:lvl8pPr marL="3429000" indent="-228600" algn="l" rtl="0" fontAlgn="base">
        <a:spcBef>
          <a:spcPct val="20000"/>
        </a:spcBef>
        <a:spcAft>
          <a:spcPct val="0"/>
        </a:spcAft>
        <a:buClr>
          <a:srgbClr val="003300"/>
        </a:buClr>
        <a:buFont typeface="Wingdings" pitchFamily="2" charset="2"/>
        <a:buChar char="l"/>
        <a:defRPr>
          <a:solidFill>
            <a:srgbClr val="000000"/>
          </a:solidFill>
          <a:latin typeface="+mn-lt"/>
        </a:defRPr>
      </a:lvl8pPr>
      <a:lvl9pPr marL="3886200" indent="-228600" algn="l" rtl="0" fontAlgn="base">
        <a:spcBef>
          <a:spcPct val="20000"/>
        </a:spcBef>
        <a:spcAft>
          <a:spcPct val="0"/>
        </a:spcAft>
        <a:buClr>
          <a:srgbClr val="003300"/>
        </a:buClr>
        <a:buFont typeface="Wingdings" pitchFamily="2" charset="2"/>
        <a:buChar char="l"/>
        <a:defRPr>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59778" name="Group 2"/>
          <p:cNvGrpSpPr>
            <a:grpSpLocks/>
          </p:cNvGrpSpPr>
          <p:nvPr/>
        </p:nvGrpSpPr>
        <p:grpSpPr bwMode="auto">
          <a:xfrm>
            <a:off x="0" y="0"/>
            <a:ext cx="3200400" cy="6858000"/>
            <a:chOff x="0" y="0"/>
            <a:chExt cx="2016" cy="4320"/>
          </a:xfrm>
        </p:grpSpPr>
        <p:sp>
          <p:nvSpPr>
            <p:cNvPr id="459779" name="Rectangle 3"/>
            <p:cNvSpPr>
              <a:spLocks noChangeArrowheads="1"/>
            </p:cNvSpPr>
            <p:nvPr userDrawn="1"/>
          </p:nvSpPr>
          <p:spPr bwMode="auto">
            <a:xfrm>
              <a:off x="0" y="0"/>
              <a:ext cx="480" cy="4320"/>
            </a:xfrm>
            <a:prstGeom prst="rect">
              <a:avLst/>
            </a:prstGeom>
            <a:solidFill>
              <a:srgbClr val="00620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459780" name="Freeform 4"/>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rgbClr val="006209"/>
            </a:solidFill>
            <a:ln>
              <a:noFill/>
            </a:ln>
            <a:effectLst/>
            <a:extLst>
              <a:ext uri="{91240B29-F687-4F45-9708-019B960494DF}">
                <a14:hiddenLine xmlns:a14="http://schemas.microsoft.com/office/drawing/2010/main" xmlns=""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grpSp>
      <p:grpSp>
        <p:nvGrpSpPr>
          <p:cNvPr id="459781" name="Group 5"/>
          <p:cNvGrpSpPr>
            <a:grpSpLocks/>
          </p:cNvGrpSpPr>
          <p:nvPr/>
        </p:nvGrpSpPr>
        <p:grpSpPr bwMode="auto">
          <a:xfrm flipH="1">
            <a:off x="198438" y="1663700"/>
            <a:ext cx="7391400" cy="217488"/>
            <a:chOff x="144" y="1248"/>
            <a:chExt cx="4656" cy="201"/>
          </a:xfrm>
        </p:grpSpPr>
        <p:sp>
          <p:nvSpPr>
            <p:cNvPr id="459782" name="AutoShape 6"/>
            <p:cNvSpPr>
              <a:spLocks noChangeArrowheads="1"/>
            </p:cNvSpPr>
            <p:nvPr/>
          </p:nvSpPr>
          <p:spPr bwMode="auto">
            <a:xfrm flipH="1">
              <a:off x="384" y="1248"/>
              <a:ext cx="4416" cy="200"/>
            </a:xfrm>
            <a:prstGeom prst="roundRect">
              <a:avLst>
                <a:gd name="adj" fmla="val 0"/>
              </a:avLst>
            </a:prstGeom>
            <a:solidFill>
              <a:srgbClr val="CC9900"/>
            </a:solidFill>
            <a:ln w="9525">
              <a:solidFill>
                <a:srgbClr val="CC9900"/>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459783" name="AutoShape 7"/>
            <p:cNvSpPr>
              <a:spLocks noChangeArrowheads="1"/>
            </p:cNvSpPr>
            <p:nvPr/>
          </p:nvSpPr>
          <p:spPr bwMode="auto">
            <a:xfrm flipH="1">
              <a:off x="144" y="1248"/>
              <a:ext cx="248" cy="201"/>
            </a:xfrm>
            <a:prstGeom prst="flowChartDelay">
              <a:avLst/>
            </a:prstGeom>
            <a:solidFill>
              <a:srgbClr val="CC9900"/>
            </a:solidFill>
            <a:ln w="9525">
              <a:solidFill>
                <a:srgbClr val="CC99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grpSp>
      <p:sp>
        <p:nvSpPr>
          <p:cNvPr id="459784" name="AutoShape 8"/>
          <p:cNvSpPr>
            <a:spLocks noGrp="1" noChangeArrowheads="1"/>
          </p:cNvSpPr>
          <p:nvPr>
            <p:ph type="title"/>
          </p:nvPr>
        </p:nvSpPr>
        <p:spPr bwMode="auto">
          <a:xfrm>
            <a:off x="762000" y="762000"/>
            <a:ext cx="7924800" cy="941388"/>
          </a:xfrm>
          <a:prstGeom prst="roundRect">
            <a:avLst>
              <a:gd name="adj" fmla="val 21667"/>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59785" name="Rectangle 9"/>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59786" name="Rectangle 10"/>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lnSpc>
                <a:spcPct val="100000"/>
              </a:lnSpc>
              <a:defRPr sz="1400" b="0">
                <a:solidFill>
                  <a:schemeClr val="tx1"/>
                </a:solidFill>
                <a:latin typeface="+mn-lt"/>
              </a:defRPr>
            </a:lvl1pPr>
          </a:lstStyle>
          <a:p>
            <a:pPr algn="ctr" fontAlgn="base">
              <a:spcBef>
                <a:spcPct val="0"/>
              </a:spcBef>
              <a:spcAft>
                <a:spcPct val="0"/>
              </a:spcAft>
            </a:pPr>
            <a:endParaRPr lang="en-US">
              <a:solidFill>
                <a:srgbClr val="003366"/>
              </a:solidFill>
            </a:endParaRPr>
          </a:p>
        </p:txBody>
      </p:sp>
      <p:sp>
        <p:nvSpPr>
          <p:cNvPr id="459787" name="Text Box 11"/>
          <p:cNvSpPr txBox="1">
            <a:spLocks noChangeArrowheads="1"/>
          </p:cNvSpPr>
          <p:nvPr/>
        </p:nvSpPr>
        <p:spPr bwMode="auto">
          <a:xfrm>
            <a:off x="2470150" y="6583363"/>
            <a:ext cx="3355855"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sz="1200" dirty="0">
                <a:solidFill>
                  <a:srgbClr val="000000"/>
                </a:solidFill>
                <a:cs typeface="Arial" charset="0"/>
              </a:rPr>
              <a:t>© </a:t>
            </a:r>
            <a:r>
              <a:rPr lang="en-US" sz="1200" dirty="0" smtClean="0">
                <a:solidFill>
                  <a:srgbClr val="000000"/>
                </a:solidFill>
                <a:cs typeface="Arial" charset="0"/>
              </a:rPr>
              <a:t>2012 </a:t>
            </a:r>
            <a:r>
              <a:rPr lang="en-US" sz="1200" dirty="0">
                <a:solidFill>
                  <a:srgbClr val="000000"/>
                </a:solidFill>
                <a:cs typeface="Arial" charset="0"/>
              </a:rPr>
              <a:t>TOC International, All Rights Reserved</a:t>
            </a:r>
          </a:p>
        </p:txBody>
      </p:sp>
      <p:sp>
        <p:nvSpPr>
          <p:cNvPr id="459788" name="Rectangle 12"/>
          <p:cNvSpPr>
            <a:spLocks noGrp="1" noChangeArrowheads="1"/>
          </p:cNvSpPr>
          <p:nvPr>
            <p:ph type="sldNum" sz="quarter" idx="4"/>
          </p:nvPr>
        </p:nvSpPr>
        <p:spPr bwMode="auto">
          <a:xfrm>
            <a:off x="0" y="6242050"/>
            <a:ext cx="714375" cy="488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lgn="l" eaLnBrk="1" hangingPunct="1">
              <a:lnSpc>
                <a:spcPct val="100000"/>
              </a:lnSpc>
              <a:defRPr sz="2000">
                <a:solidFill>
                  <a:schemeClr val="bg1"/>
                </a:solidFill>
                <a:latin typeface="+mn-lt"/>
              </a:defRPr>
            </a:lvl1pPr>
          </a:lstStyle>
          <a:p>
            <a:pPr fontAlgn="base">
              <a:spcBef>
                <a:spcPct val="0"/>
              </a:spcBef>
              <a:spcAft>
                <a:spcPct val="0"/>
              </a:spcAft>
            </a:pPr>
            <a:fld id="{14457112-2C9F-42F8-9E31-D3D64EA59B48}" type="slidenum">
              <a:rPr lang="en-US" b="1">
                <a:solidFill>
                  <a:srgbClr val="FFFFFF"/>
                </a:solidFill>
              </a:rPr>
              <a:pPr fontAlgn="base">
                <a:spcBef>
                  <a:spcPct val="0"/>
                </a:spcBef>
                <a:spcAft>
                  <a:spcPct val="0"/>
                </a:spcAft>
              </a:pPr>
              <a:t>‹#›</a:t>
            </a:fld>
            <a:endParaRPr lang="en-US" b="1">
              <a:solidFill>
                <a:srgbClr val="FFFFFF"/>
              </a:solidFill>
            </a:endParaRPr>
          </a:p>
        </p:txBody>
      </p:sp>
    </p:spTree>
  </p:cSld>
  <p:clrMap bg1="lt1" tx1="dk1" bg2="lt2" tx2="dk2" accent1="accent1" accent2="accent2" accent3="accent3" accent4="accent4" accent5="accent5" accent6="accent6" hlink="hlink" folHlink="folHlink"/>
  <p:sldLayoutIdLst>
    <p:sldLayoutId id="2147483687" r:id="rId1"/>
  </p:sldLayoutIdLst>
  <p:transition spd="med">
    <p:dissolve/>
  </p:transition>
  <p:timing>
    <p:tnLst>
      <p:par>
        <p:cTn id="1" dur="indefinite" restart="never" nodeType="tmRoot"/>
      </p:par>
    </p:tnLst>
  </p:timing>
  <p:hf hdr="0" ftr="0" dt="0"/>
  <p:txStyles>
    <p:titleStyle>
      <a:lvl1pPr algn="l" rtl="0" fontAlgn="base">
        <a:lnSpc>
          <a:spcPct val="90000"/>
        </a:lnSpc>
        <a:spcBef>
          <a:spcPct val="0"/>
        </a:spcBef>
        <a:spcAft>
          <a:spcPct val="0"/>
        </a:spcAft>
        <a:defRPr sz="3200" b="1">
          <a:solidFill>
            <a:srgbClr val="003300"/>
          </a:solidFill>
          <a:latin typeface="+mj-lt"/>
          <a:ea typeface="+mj-ea"/>
          <a:cs typeface="+mj-cs"/>
        </a:defRPr>
      </a:lvl1pPr>
      <a:lvl2pPr algn="l" rtl="0" fontAlgn="base">
        <a:lnSpc>
          <a:spcPct val="90000"/>
        </a:lnSpc>
        <a:spcBef>
          <a:spcPct val="0"/>
        </a:spcBef>
        <a:spcAft>
          <a:spcPct val="0"/>
        </a:spcAft>
        <a:defRPr sz="3200" b="1">
          <a:solidFill>
            <a:srgbClr val="003300"/>
          </a:solidFill>
          <a:latin typeface="Arial" charset="0"/>
        </a:defRPr>
      </a:lvl2pPr>
      <a:lvl3pPr algn="l" rtl="0" fontAlgn="base">
        <a:lnSpc>
          <a:spcPct val="90000"/>
        </a:lnSpc>
        <a:spcBef>
          <a:spcPct val="0"/>
        </a:spcBef>
        <a:spcAft>
          <a:spcPct val="0"/>
        </a:spcAft>
        <a:defRPr sz="3200" b="1">
          <a:solidFill>
            <a:srgbClr val="003300"/>
          </a:solidFill>
          <a:latin typeface="Arial" charset="0"/>
        </a:defRPr>
      </a:lvl3pPr>
      <a:lvl4pPr algn="l" rtl="0" fontAlgn="base">
        <a:lnSpc>
          <a:spcPct val="90000"/>
        </a:lnSpc>
        <a:spcBef>
          <a:spcPct val="0"/>
        </a:spcBef>
        <a:spcAft>
          <a:spcPct val="0"/>
        </a:spcAft>
        <a:defRPr sz="3200" b="1">
          <a:solidFill>
            <a:srgbClr val="003300"/>
          </a:solidFill>
          <a:latin typeface="Arial" charset="0"/>
        </a:defRPr>
      </a:lvl4pPr>
      <a:lvl5pPr algn="l" rtl="0" fontAlgn="base">
        <a:lnSpc>
          <a:spcPct val="90000"/>
        </a:lnSpc>
        <a:spcBef>
          <a:spcPct val="0"/>
        </a:spcBef>
        <a:spcAft>
          <a:spcPct val="0"/>
        </a:spcAft>
        <a:defRPr sz="3200" b="1">
          <a:solidFill>
            <a:srgbClr val="003300"/>
          </a:solidFill>
          <a:latin typeface="Arial" charset="0"/>
        </a:defRPr>
      </a:lvl5pPr>
      <a:lvl6pPr marL="457200" algn="l" rtl="0" fontAlgn="base">
        <a:lnSpc>
          <a:spcPct val="90000"/>
        </a:lnSpc>
        <a:spcBef>
          <a:spcPct val="0"/>
        </a:spcBef>
        <a:spcAft>
          <a:spcPct val="0"/>
        </a:spcAft>
        <a:defRPr sz="3200" b="1">
          <a:solidFill>
            <a:srgbClr val="003300"/>
          </a:solidFill>
          <a:latin typeface="Arial" charset="0"/>
        </a:defRPr>
      </a:lvl6pPr>
      <a:lvl7pPr marL="914400" algn="l" rtl="0" fontAlgn="base">
        <a:lnSpc>
          <a:spcPct val="90000"/>
        </a:lnSpc>
        <a:spcBef>
          <a:spcPct val="0"/>
        </a:spcBef>
        <a:spcAft>
          <a:spcPct val="0"/>
        </a:spcAft>
        <a:defRPr sz="3200" b="1">
          <a:solidFill>
            <a:srgbClr val="003300"/>
          </a:solidFill>
          <a:latin typeface="Arial" charset="0"/>
        </a:defRPr>
      </a:lvl7pPr>
      <a:lvl8pPr marL="1371600" algn="l" rtl="0" fontAlgn="base">
        <a:lnSpc>
          <a:spcPct val="90000"/>
        </a:lnSpc>
        <a:spcBef>
          <a:spcPct val="0"/>
        </a:spcBef>
        <a:spcAft>
          <a:spcPct val="0"/>
        </a:spcAft>
        <a:defRPr sz="3200" b="1">
          <a:solidFill>
            <a:srgbClr val="003300"/>
          </a:solidFill>
          <a:latin typeface="Arial" charset="0"/>
        </a:defRPr>
      </a:lvl8pPr>
      <a:lvl9pPr marL="1828800" algn="l" rtl="0" fontAlgn="base">
        <a:lnSpc>
          <a:spcPct val="90000"/>
        </a:lnSpc>
        <a:spcBef>
          <a:spcPct val="0"/>
        </a:spcBef>
        <a:spcAft>
          <a:spcPct val="0"/>
        </a:spcAft>
        <a:defRPr sz="3200" b="1">
          <a:solidFill>
            <a:srgbClr val="003300"/>
          </a:solidFill>
          <a:latin typeface="Arial" charset="0"/>
        </a:defRPr>
      </a:lvl9pPr>
    </p:titleStyle>
    <p:bodyStyle>
      <a:lvl1pPr marL="342900" indent="-342900" algn="l" rtl="0" fontAlgn="base">
        <a:spcBef>
          <a:spcPct val="20000"/>
        </a:spcBef>
        <a:spcAft>
          <a:spcPct val="0"/>
        </a:spcAft>
        <a:buClr>
          <a:srgbClr val="003300"/>
        </a:buClr>
        <a:buFont typeface="Wingdings" pitchFamily="2" charset="2"/>
        <a:buChar char="l"/>
        <a:defRPr sz="2400">
          <a:solidFill>
            <a:srgbClr val="000000"/>
          </a:solidFill>
          <a:latin typeface="+mn-lt"/>
          <a:ea typeface="+mn-ea"/>
          <a:cs typeface="+mn-cs"/>
        </a:defRPr>
      </a:lvl1pPr>
      <a:lvl2pPr marL="742950" indent="-285750" algn="l" rtl="0" fontAlgn="base">
        <a:spcBef>
          <a:spcPct val="20000"/>
        </a:spcBef>
        <a:spcAft>
          <a:spcPct val="0"/>
        </a:spcAft>
        <a:buClr>
          <a:srgbClr val="003300"/>
        </a:buClr>
        <a:buChar char="–"/>
        <a:defRPr sz="2000">
          <a:solidFill>
            <a:srgbClr val="000000"/>
          </a:solidFill>
          <a:latin typeface="+mn-lt"/>
        </a:defRPr>
      </a:lvl2pPr>
      <a:lvl3pPr marL="1143000" indent="-228600" algn="l" rtl="0" fontAlgn="base">
        <a:spcBef>
          <a:spcPct val="20000"/>
        </a:spcBef>
        <a:spcAft>
          <a:spcPct val="0"/>
        </a:spcAft>
        <a:buClr>
          <a:srgbClr val="003300"/>
        </a:buClr>
        <a:buFont typeface="Wingdings" pitchFamily="2" charset="2"/>
        <a:buChar char="l"/>
        <a:defRPr>
          <a:solidFill>
            <a:srgbClr val="000000"/>
          </a:solidFill>
          <a:latin typeface="+mn-lt"/>
        </a:defRPr>
      </a:lvl3pPr>
      <a:lvl4pPr marL="1600200" indent="-228600" algn="l" rtl="0" fontAlgn="base">
        <a:spcBef>
          <a:spcPct val="20000"/>
        </a:spcBef>
        <a:spcAft>
          <a:spcPct val="0"/>
        </a:spcAft>
        <a:buClr>
          <a:srgbClr val="003300"/>
        </a:buClr>
        <a:buChar char="–"/>
        <a:defRPr>
          <a:solidFill>
            <a:srgbClr val="000000"/>
          </a:solidFill>
          <a:latin typeface="+mn-lt"/>
        </a:defRPr>
      </a:lvl4pPr>
      <a:lvl5pPr marL="2057400" indent="-228600" algn="l" rtl="0" fontAlgn="base">
        <a:spcBef>
          <a:spcPct val="20000"/>
        </a:spcBef>
        <a:spcAft>
          <a:spcPct val="0"/>
        </a:spcAft>
        <a:buClr>
          <a:srgbClr val="003300"/>
        </a:buClr>
        <a:buFont typeface="Wingdings" pitchFamily="2" charset="2"/>
        <a:buChar char="l"/>
        <a:defRPr>
          <a:solidFill>
            <a:srgbClr val="000000"/>
          </a:solidFill>
          <a:latin typeface="+mn-lt"/>
        </a:defRPr>
      </a:lvl5pPr>
      <a:lvl6pPr marL="2514600" indent="-228600" algn="l" rtl="0" fontAlgn="base">
        <a:spcBef>
          <a:spcPct val="20000"/>
        </a:spcBef>
        <a:spcAft>
          <a:spcPct val="0"/>
        </a:spcAft>
        <a:buClr>
          <a:srgbClr val="003300"/>
        </a:buClr>
        <a:buFont typeface="Wingdings" pitchFamily="2" charset="2"/>
        <a:buChar char="l"/>
        <a:defRPr>
          <a:solidFill>
            <a:srgbClr val="000000"/>
          </a:solidFill>
          <a:latin typeface="+mn-lt"/>
        </a:defRPr>
      </a:lvl6pPr>
      <a:lvl7pPr marL="2971800" indent="-228600" algn="l" rtl="0" fontAlgn="base">
        <a:spcBef>
          <a:spcPct val="20000"/>
        </a:spcBef>
        <a:spcAft>
          <a:spcPct val="0"/>
        </a:spcAft>
        <a:buClr>
          <a:srgbClr val="003300"/>
        </a:buClr>
        <a:buFont typeface="Wingdings" pitchFamily="2" charset="2"/>
        <a:buChar char="l"/>
        <a:defRPr>
          <a:solidFill>
            <a:srgbClr val="000000"/>
          </a:solidFill>
          <a:latin typeface="+mn-lt"/>
        </a:defRPr>
      </a:lvl7pPr>
      <a:lvl8pPr marL="3429000" indent="-228600" algn="l" rtl="0" fontAlgn="base">
        <a:spcBef>
          <a:spcPct val="20000"/>
        </a:spcBef>
        <a:spcAft>
          <a:spcPct val="0"/>
        </a:spcAft>
        <a:buClr>
          <a:srgbClr val="003300"/>
        </a:buClr>
        <a:buFont typeface="Wingdings" pitchFamily="2" charset="2"/>
        <a:buChar char="l"/>
        <a:defRPr>
          <a:solidFill>
            <a:srgbClr val="000000"/>
          </a:solidFill>
          <a:latin typeface="+mn-lt"/>
        </a:defRPr>
      </a:lvl8pPr>
      <a:lvl9pPr marL="3886200" indent="-228600" algn="l" rtl="0" fontAlgn="base">
        <a:spcBef>
          <a:spcPct val="20000"/>
        </a:spcBef>
        <a:spcAft>
          <a:spcPct val="0"/>
        </a:spcAft>
        <a:buClr>
          <a:srgbClr val="003300"/>
        </a:buClr>
        <a:buFont typeface="Wingdings" pitchFamily="2" charset="2"/>
        <a:buChar char="l"/>
        <a:defRPr>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59778" name="Group 2"/>
          <p:cNvGrpSpPr>
            <a:grpSpLocks/>
          </p:cNvGrpSpPr>
          <p:nvPr/>
        </p:nvGrpSpPr>
        <p:grpSpPr bwMode="auto">
          <a:xfrm>
            <a:off x="0" y="0"/>
            <a:ext cx="3200400" cy="6858000"/>
            <a:chOff x="0" y="0"/>
            <a:chExt cx="2016" cy="4320"/>
          </a:xfrm>
        </p:grpSpPr>
        <p:sp>
          <p:nvSpPr>
            <p:cNvPr id="459779" name="Rectangle 3"/>
            <p:cNvSpPr>
              <a:spLocks noChangeArrowheads="1"/>
            </p:cNvSpPr>
            <p:nvPr userDrawn="1"/>
          </p:nvSpPr>
          <p:spPr bwMode="auto">
            <a:xfrm>
              <a:off x="0" y="0"/>
              <a:ext cx="480" cy="4320"/>
            </a:xfrm>
            <a:prstGeom prst="rect">
              <a:avLst/>
            </a:prstGeom>
            <a:solidFill>
              <a:srgbClr val="00620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459780" name="Freeform 4"/>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rgbClr val="006209"/>
            </a:solidFill>
            <a:ln>
              <a:noFill/>
            </a:ln>
            <a:effectLst/>
            <a:extLst>
              <a:ext uri="{91240B29-F687-4F45-9708-019B960494DF}">
                <a14:hiddenLine xmlns:a14="http://schemas.microsoft.com/office/drawing/2010/main" xmlns=""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grpSp>
      <p:grpSp>
        <p:nvGrpSpPr>
          <p:cNvPr id="459781" name="Group 5"/>
          <p:cNvGrpSpPr>
            <a:grpSpLocks/>
          </p:cNvGrpSpPr>
          <p:nvPr/>
        </p:nvGrpSpPr>
        <p:grpSpPr bwMode="auto">
          <a:xfrm flipH="1">
            <a:off x="198438" y="1663700"/>
            <a:ext cx="7391400" cy="217488"/>
            <a:chOff x="144" y="1248"/>
            <a:chExt cx="4656" cy="201"/>
          </a:xfrm>
        </p:grpSpPr>
        <p:sp>
          <p:nvSpPr>
            <p:cNvPr id="459782" name="AutoShape 6"/>
            <p:cNvSpPr>
              <a:spLocks noChangeArrowheads="1"/>
            </p:cNvSpPr>
            <p:nvPr/>
          </p:nvSpPr>
          <p:spPr bwMode="auto">
            <a:xfrm flipH="1">
              <a:off x="384" y="1248"/>
              <a:ext cx="4416" cy="200"/>
            </a:xfrm>
            <a:prstGeom prst="roundRect">
              <a:avLst>
                <a:gd name="adj" fmla="val 0"/>
              </a:avLst>
            </a:prstGeom>
            <a:solidFill>
              <a:srgbClr val="CC9900"/>
            </a:solidFill>
            <a:ln w="9525">
              <a:solidFill>
                <a:srgbClr val="CC9900"/>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459783" name="AutoShape 7"/>
            <p:cNvSpPr>
              <a:spLocks noChangeArrowheads="1"/>
            </p:cNvSpPr>
            <p:nvPr/>
          </p:nvSpPr>
          <p:spPr bwMode="auto">
            <a:xfrm flipH="1">
              <a:off x="144" y="1248"/>
              <a:ext cx="248" cy="201"/>
            </a:xfrm>
            <a:prstGeom prst="flowChartDelay">
              <a:avLst/>
            </a:prstGeom>
            <a:solidFill>
              <a:srgbClr val="CC9900"/>
            </a:solidFill>
            <a:ln w="9525">
              <a:solidFill>
                <a:srgbClr val="CC99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grpSp>
      <p:sp>
        <p:nvSpPr>
          <p:cNvPr id="459784" name="AutoShape 8"/>
          <p:cNvSpPr>
            <a:spLocks noGrp="1" noChangeArrowheads="1"/>
          </p:cNvSpPr>
          <p:nvPr>
            <p:ph type="title"/>
          </p:nvPr>
        </p:nvSpPr>
        <p:spPr bwMode="auto">
          <a:xfrm>
            <a:off x="762000" y="762000"/>
            <a:ext cx="7924800" cy="941388"/>
          </a:xfrm>
          <a:prstGeom prst="roundRect">
            <a:avLst>
              <a:gd name="adj" fmla="val 21667"/>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59785" name="Rectangle 9"/>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59786" name="Rectangle 10"/>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lnSpc>
                <a:spcPct val="100000"/>
              </a:lnSpc>
              <a:defRPr sz="1400" b="0">
                <a:solidFill>
                  <a:schemeClr val="tx1"/>
                </a:solidFill>
                <a:latin typeface="+mn-lt"/>
              </a:defRPr>
            </a:lvl1pPr>
          </a:lstStyle>
          <a:p>
            <a:pPr algn="ctr" fontAlgn="base">
              <a:spcBef>
                <a:spcPct val="0"/>
              </a:spcBef>
              <a:spcAft>
                <a:spcPct val="0"/>
              </a:spcAft>
            </a:pPr>
            <a:endParaRPr lang="en-US">
              <a:solidFill>
                <a:srgbClr val="003366"/>
              </a:solidFill>
            </a:endParaRPr>
          </a:p>
        </p:txBody>
      </p:sp>
      <p:sp>
        <p:nvSpPr>
          <p:cNvPr id="459787" name="Text Box 11"/>
          <p:cNvSpPr txBox="1">
            <a:spLocks noChangeArrowheads="1"/>
          </p:cNvSpPr>
          <p:nvPr/>
        </p:nvSpPr>
        <p:spPr bwMode="auto">
          <a:xfrm>
            <a:off x="2470150" y="6583363"/>
            <a:ext cx="3355855"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sz="1200" dirty="0">
                <a:solidFill>
                  <a:srgbClr val="000000"/>
                </a:solidFill>
                <a:cs typeface="Arial" charset="0"/>
              </a:rPr>
              <a:t>© </a:t>
            </a:r>
            <a:r>
              <a:rPr lang="en-US" sz="1200" dirty="0" smtClean="0">
                <a:solidFill>
                  <a:srgbClr val="000000"/>
                </a:solidFill>
                <a:cs typeface="Arial" charset="0"/>
              </a:rPr>
              <a:t>2012 </a:t>
            </a:r>
            <a:r>
              <a:rPr lang="en-US" sz="1200" dirty="0">
                <a:solidFill>
                  <a:srgbClr val="000000"/>
                </a:solidFill>
                <a:cs typeface="Arial" charset="0"/>
              </a:rPr>
              <a:t>TOC International, All Rights Reserved</a:t>
            </a:r>
          </a:p>
        </p:txBody>
      </p:sp>
      <p:sp>
        <p:nvSpPr>
          <p:cNvPr id="459788" name="Rectangle 12"/>
          <p:cNvSpPr>
            <a:spLocks noGrp="1" noChangeArrowheads="1"/>
          </p:cNvSpPr>
          <p:nvPr>
            <p:ph type="sldNum" sz="quarter" idx="4"/>
          </p:nvPr>
        </p:nvSpPr>
        <p:spPr bwMode="auto">
          <a:xfrm>
            <a:off x="0" y="6242050"/>
            <a:ext cx="714375" cy="488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lgn="l" eaLnBrk="1" hangingPunct="1">
              <a:lnSpc>
                <a:spcPct val="100000"/>
              </a:lnSpc>
              <a:defRPr sz="2000">
                <a:solidFill>
                  <a:schemeClr val="bg1"/>
                </a:solidFill>
                <a:latin typeface="+mn-lt"/>
              </a:defRPr>
            </a:lvl1pPr>
          </a:lstStyle>
          <a:p>
            <a:pPr fontAlgn="base">
              <a:spcBef>
                <a:spcPct val="0"/>
              </a:spcBef>
              <a:spcAft>
                <a:spcPct val="0"/>
              </a:spcAft>
            </a:pPr>
            <a:fld id="{14457112-2C9F-42F8-9E31-D3D64EA59B48}" type="slidenum">
              <a:rPr lang="en-US" b="1">
                <a:solidFill>
                  <a:srgbClr val="FFFFFF"/>
                </a:solidFill>
              </a:rPr>
              <a:pPr fontAlgn="base">
                <a:spcBef>
                  <a:spcPct val="0"/>
                </a:spcBef>
                <a:spcAft>
                  <a:spcPct val="0"/>
                </a:spcAft>
              </a:pPr>
              <a:t>‹#›</a:t>
            </a:fld>
            <a:endParaRPr lang="en-US" b="1">
              <a:solidFill>
                <a:srgbClr val="FFFFFF"/>
              </a:solidFill>
            </a:endParaRPr>
          </a:p>
        </p:txBody>
      </p:sp>
    </p:spTree>
  </p:cSld>
  <p:clrMap bg1="lt1" tx1="dk1" bg2="lt2" tx2="dk2" accent1="accent1" accent2="accent2" accent3="accent3" accent4="accent4" accent5="accent5" accent6="accent6" hlink="hlink" folHlink="folHlink"/>
  <p:sldLayoutIdLst>
    <p:sldLayoutId id="2147483689" r:id="rId1"/>
  </p:sldLayoutIdLst>
  <p:transition spd="med">
    <p:dissolve/>
  </p:transition>
  <p:timing>
    <p:tnLst>
      <p:par>
        <p:cTn id="1" dur="indefinite" restart="never" nodeType="tmRoot"/>
      </p:par>
    </p:tnLst>
  </p:timing>
  <p:hf hdr="0" ftr="0" dt="0"/>
  <p:txStyles>
    <p:titleStyle>
      <a:lvl1pPr algn="l" rtl="0" fontAlgn="base">
        <a:lnSpc>
          <a:spcPct val="90000"/>
        </a:lnSpc>
        <a:spcBef>
          <a:spcPct val="0"/>
        </a:spcBef>
        <a:spcAft>
          <a:spcPct val="0"/>
        </a:spcAft>
        <a:defRPr sz="3200" b="1">
          <a:solidFill>
            <a:srgbClr val="003300"/>
          </a:solidFill>
          <a:latin typeface="+mj-lt"/>
          <a:ea typeface="+mj-ea"/>
          <a:cs typeface="+mj-cs"/>
        </a:defRPr>
      </a:lvl1pPr>
      <a:lvl2pPr algn="l" rtl="0" fontAlgn="base">
        <a:lnSpc>
          <a:spcPct val="90000"/>
        </a:lnSpc>
        <a:spcBef>
          <a:spcPct val="0"/>
        </a:spcBef>
        <a:spcAft>
          <a:spcPct val="0"/>
        </a:spcAft>
        <a:defRPr sz="3200" b="1">
          <a:solidFill>
            <a:srgbClr val="003300"/>
          </a:solidFill>
          <a:latin typeface="Arial" charset="0"/>
        </a:defRPr>
      </a:lvl2pPr>
      <a:lvl3pPr algn="l" rtl="0" fontAlgn="base">
        <a:lnSpc>
          <a:spcPct val="90000"/>
        </a:lnSpc>
        <a:spcBef>
          <a:spcPct val="0"/>
        </a:spcBef>
        <a:spcAft>
          <a:spcPct val="0"/>
        </a:spcAft>
        <a:defRPr sz="3200" b="1">
          <a:solidFill>
            <a:srgbClr val="003300"/>
          </a:solidFill>
          <a:latin typeface="Arial" charset="0"/>
        </a:defRPr>
      </a:lvl3pPr>
      <a:lvl4pPr algn="l" rtl="0" fontAlgn="base">
        <a:lnSpc>
          <a:spcPct val="90000"/>
        </a:lnSpc>
        <a:spcBef>
          <a:spcPct val="0"/>
        </a:spcBef>
        <a:spcAft>
          <a:spcPct val="0"/>
        </a:spcAft>
        <a:defRPr sz="3200" b="1">
          <a:solidFill>
            <a:srgbClr val="003300"/>
          </a:solidFill>
          <a:latin typeface="Arial" charset="0"/>
        </a:defRPr>
      </a:lvl4pPr>
      <a:lvl5pPr algn="l" rtl="0" fontAlgn="base">
        <a:lnSpc>
          <a:spcPct val="90000"/>
        </a:lnSpc>
        <a:spcBef>
          <a:spcPct val="0"/>
        </a:spcBef>
        <a:spcAft>
          <a:spcPct val="0"/>
        </a:spcAft>
        <a:defRPr sz="3200" b="1">
          <a:solidFill>
            <a:srgbClr val="003300"/>
          </a:solidFill>
          <a:latin typeface="Arial" charset="0"/>
        </a:defRPr>
      </a:lvl5pPr>
      <a:lvl6pPr marL="457200" algn="l" rtl="0" fontAlgn="base">
        <a:lnSpc>
          <a:spcPct val="90000"/>
        </a:lnSpc>
        <a:spcBef>
          <a:spcPct val="0"/>
        </a:spcBef>
        <a:spcAft>
          <a:spcPct val="0"/>
        </a:spcAft>
        <a:defRPr sz="3200" b="1">
          <a:solidFill>
            <a:srgbClr val="003300"/>
          </a:solidFill>
          <a:latin typeface="Arial" charset="0"/>
        </a:defRPr>
      </a:lvl6pPr>
      <a:lvl7pPr marL="914400" algn="l" rtl="0" fontAlgn="base">
        <a:lnSpc>
          <a:spcPct val="90000"/>
        </a:lnSpc>
        <a:spcBef>
          <a:spcPct val="0"/>
        </a:spcBef>
        <a:spcAft>
          <a:spcPct val="0"/>
        </a:spcAft>
        <a:defRPr sz="3200" b="1">
          <a:solidFill>
            <a:srgbClr val="003300"/>
          </a:solidFill>
          <a:latin typeface="Arial" charset="0"/>
        </a:defRPr>
      </a:lvl7pPr>
      <a:lvl8pPr marL="1371600" algn="l" rtl="0" fontAlgn="base">
        <a:lnSpc>
          <a:spcPct val="90000"/>
        </a:lnSpc>
        <a:spcBef>
          <a:spcPct val="0"/>
        </a:spcBef>
        <a:spcAft>
          <a:spcPct val="0"/>
        </a:spcAft>
        <a:defRPr sz="3200" b="1">
          <a:solidFill>
            <a:srgbClr val="003300"/>
          </a:solidFill>
          <a:latin typeface="Arial" charset="0"/>
        </a:defRPr>
      </a:lvl8pPr>
      <a:lvl9pPr marL="1828800" algn="l" rtl="0" fontAlgn="base">
        <a:lnSpc>
          <a:spcPct val="90000"/>
        </a:lnSpc>
        <a:spcBef>
          <a:spcPct val="0"/>
        </a:spcBef>
        <a:spcAft>
          <a:spcPct val="0"/>
        </a:spcAft>
        <a:defRPr sz="3200" b="1">
          <a:solidFill>
            <a:srgbClr val="003300"/>
          </a:solidFill>
          <a:latin typeface="Arial" charset="0"/>
        </a:defRPr>
      </a:lvl9pPr>
    </p:titleStyle>
    <p:bodyStyle>
      <a:lvl1pPr marL="342900" indent="-342900" algn="l" rtl="0" fontAlgn="base">
        <a:spcBef>
          <a:spcPct val="20000"/>
        </a:spcBef>
        <a:spcAft>
          <a:spcPct val="0"/>
        </a:spcAft>
        <a:buClr>
          <a:srgbClr val="003300"/>
        </a:buClr>
        <a:buFont typeface="Wingdings" pitchFamily="2" charset="2"/>
        <a:buChar char="l"/>
        <a:defRPr sz="2400">
          <a:solidFill>
            <a:srgbClr val="000000"/>
          </a:solidFill>
          <a:latin typeface="+mn-lt"/>
          <a:ea typeface="+mn-ea"/>
          <a:cs typeface="+mn-cs"/>
        </a:defRPr>
      </a:lvl1pPr>
      <a:lvl2pPr marL="742950" indent="-285750" algn="l" rtl="0" fontAlgn="base">
        <a:spcBef>
          <a:spcPct val="20000"/>
        </a:spcBef>
        <a:spcAft>
          <a:spcPct val="0"/>
        </a:spcAft>
        <a:buClr>
          <a:srgbClr val="003300"/>
        </a:buClr>
        <a:buChar char="–"/>
        <a:defRPr sz="2000">
          <a:solidFill>
            <a:srgbClr val="000000"/>
          </a:solidFill>
          <a:latin typeface="+mn-lt"/>
        </a:defRPr>
      </a:lvl2pPr>
      <a:lvl3pPr marL="1143000" indent="-228600" algn="l" rtl="0" fontAlgn="base">
        <a:spcBef>
          <a:spcPct val="20000"/>
        </a:spcBef>
        <a:spcAft>
          <a:spcPct val="0"/>
        </a:spcAft>
        <a:buClr>
          <a:srgbClr val="003300"/>
        </a:buClr>
        <a:buFont typeface="Wingdings" pitchFamily="2" charset="2"/>
        <a:buChar char="l"/>
        <a:defRPr>
          <a:solidFill>
            <a:srgbClr val="000000"/>
          </a:solidFill>
          <a:latin typeface="+mn-lt"/>
        </a:defRPr>
      </a:lvl3pPr>
      <a:lvl4pPr marL="1600200" indent="-228600" algn="l" rtl="0" fontAlgn="base">
        <a:spcBef>
          <a:spcPct val="20000"/>
        </a:spcBef>
        <a:spcAft>
          <a:spcPct val="0"/>
        </a:spcAft>
        <a:buClr>
          <a:srgbClr val="003300"/>
        </a:buClr>
        <a:buChar char="–"/>
        <a:defRPr>
          <a:solidFill>
            <a:srgbClr val="000000"/>
          </a:solidFill>
          <a:latin typeface="+mn-lt"/>
        </a:defRPr>
      </a:lvl4pPr>
      <a:lvl5pPr marL="2057400" indent="-228600" algn="l" rtl="0" fontAlgn="base">
        <a:spcBef>
          <a:spcPct val="20000"/>
        </a:spcBef>
        <a:spcAft>
          <a:spcPct val="0"/>
        </a:spcAft>
        <a:buClr>
          <a:srgbClr val="003300"/>
        </a:buClr>
        <a:buFont typeface="Wingdings" pitchFamily="2" charset="2"/>
        <a:buChar char="l"/>
        <a:defRPr>
          <a:solidFill>
            <a:srgbClr val="000000"/>
          </a:solidFill>
          <a:latin typeface="+mn-lt"/>
        </a:defRPr>
      </a:lvl5pPr>
      <a:lvl6pPr marL="2514600" indent="-228600" algn="l" rtl="0" fontAlgn="base">
        <a:spcBef>
          <a:spcPct val="20000"/>
        </a:spcBef>
        <a:spcAft>
          <a:spcPct val="0"/>
        </a:spcAft>
        <a:buClr>
          <a:srgbClr val="003300"/>
        </a:buClr>
        <a:buFont typeface="Wingdings" pitchFamily="2" charset="2"/>
        <a:buChar char="l"/>
        <a:defRPr>
          <a:solidFill>
            <a:srgbClr val="000000"/>
          </a:solidFill>
          <a:latin typeface="+mn-lt"/>
        </a:defRPr>
      </a:lvl6pPr>
      <a:lvl7pPr marL="2971800" indent="-228600" algn="l" rtl="0" fontAlgn="base">
        <a:spcBef>
          <a:spcPct val="20000"/>
        </a:spcBef>
        <a:spcAft>
          <a:spcPct val="0"/>
        </a:spcAft>
        <a:buClr>
          <a:srgbClr val="003300"/>
        </a:buClr>
        <a:buFont typeface="Wingdings" pitchFamily="2" charset="2"/>
        <a:buChar char="l"/>
        <a:defRPr>
          <a:solidFill>
            <a:srgbClr val="000000"/>
          </a:solidFill>
          <a:latin typeface="+mn-lt"/>
        </a:defRPr>
      </a:lvl7pPr>
      <a:lvl8pPr marL="3429000" indent="-228600" algn="l" rtl="0" fontAlgn="base">
        <a:spcBef>
          <a:spcPct val="20000"/>
        </a:spcBef>
        <a:spcAft>
          <a:spcPct val="0"/>
        </a:spcAft>
        <a:buClr>
          <a:srgbClr val="003300"/>
        </a:buClr>
        <a:buFont typeface="Wingdings" pitchFamily="2" charset="2"/>
        <a:buChar char="l"/>
        <a:defRPr>
          <a:solidFill>
            <a:srgbClr val="000000"/>
          </a:solidFill>
          <a:latin typeface="+mn-lt"/>
        </a:defRPr>
      </a:lvl8pPr>
      <a:lvl9pPr marL="3886200" indent="-228600" algn="l" rtl="0" fontAlgn="base">
        <a:spcBef>
          <a:spcPct val="20000"/>
        </a:spcBef>
        <a:spcAft>
          <a:spcPct val="0"/>
        </a:spcAft>
        <a:buClr>
          <a:srgbClr val="003300"/>
        </a:buClr>
        <a:buFont typeface="Wingdings" pitchFamily="2" charset="2"/>
        <a:buChar char="l"/>
        <a:defRPr>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59778" name="Group 2"/>
          <p:cNvGrpSpPr>
            <a:grpSpLocks/>
          </p:cNvGrpSpPr>
          <p:nvPr/>
        </p:nvGrpSpPr>
        <p:grpSpPr bwMode="auto">
          <a:xfrm>
            <a:off x="0" y="0"/>
            <a:ext cx="3200400" cy="6858000"/>
            <a:chOff x="0" y="0"/>
            <a:chExt cx="2016" cy="4320"/>
          </a:xfrm>
        </p:grpSpPr>
        <p:sp>
          <p:nvSpPr>
            <p:cNvPr id="459779" name="Rectangle 3"/>
            <p:cNvSpPr>
              <a:spLocks noChangeArrowheads="1"/>
            </p:cNvSpPr>
            <p:nvPr userDrawn="1"/>
          </p:nvSpPr>
          <p:spPr bwMode="auto">
            <a:xfrm>
              <a:off x="0" y="0"/>
              <a:ext cx="480" cy="4320"/>
            </a:xfrm>
            <a:prstGeom prst="rect">
              <a:avLst/>
            </a:prstGeom>
            <a:solidFill>
              <a:srgbClr val="00620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459780" name="Freeform 4"/>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rgbClr val="006209"/>
            </a:solidFill>
            <a:ln>
              <a:noFill/>
            </a:ln>
            <a:effectLst/>
            <a:extLst>
              <a:ext uri="{91240B29-F687-4F45-9708-019B960494DF}">
                <a14:hiddenLine xmlns:a14="http://schemas.microsoft.com/office/drawing/2010/main" xmlns=""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grpSp>
      <p:grpSp>
        <p:nvGrpSpPr>
          <p:cNvPr id="459781" name="Group 5"/>
          <p:cNvGrpSpPr>
            <a:grpSpLocks/>
          </p:cNvGrpSpPr>
          <p:nvPr/>
        </p:nvGrpSpPr>
        <p:grpSpPr bwMode="auto">
          <a:xfrm flipH="1">
            <a:off x="198438" y="1663700"/>
            <a:ext cx="7391400" cy="217488"/>
            <a:chOff x="144" y="1248"/>
            <a:chExt cx="4656" cy="201"/>
          </a:xfrm>
        </p:grpSpPr>
        <p:sp>
          <p:nvSpPr>
            <p:cNvPr id="459782" name="AutoShape 6"/>
            <p:cNvSpPr>
              <a:spLocks noChangeArrowheads="1"/>
            </p:cNvSpPr>
            <p:nvPr/>
          </p:nvSpPr>
          <p:spPr bwMode="auto">
            <a:xfrm flipH="1">
              <a:off x="384" y="1248"/>
              <a:ext cx="4416" cy="200"/>
            </a:xfrm>
            <a:prstGeom prst="roundRect">
              <a:avLst>
                <a:gd name="adj" fmla="val 0"/>
              </a:avLst>
            </a:prstGeom>
            <a:solidFill>
              <a:srgbClr val="CC9900"/>
            </a:solidFill>
            <a:ln w="9525">
              <a:solidFill>
                <a:srgbClr val="CC9900"/>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459783" name="AutoShape 7"/>
            <p:cNvSpPr>
              <a:spLocks noChangeArrowheads="1"/>
            </p:cNvSpPr>
            <p:nvPr/>
          </p:nvSpPr>
          <p:spPr bwMode="auto">
            <a:xfrm flipH="1">
              <a:off x="144" y="1248"/>
              <a:ext cx="248" cy="201"/>
            </a:xfrm>
            <a:prstGeom prst="flowChartDelay">
              <a:avLst/>
            </a:prstGeom>
            <a:solidFill>
              <a:srgbClr val="CC9900"/>
            </a:solidFill>
            <a:ln w="9525">
              <a:solidFill>
                <a:srgbClr val="CC99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grpSp>
      <p:sp>
        <p:nvSpPr>
          <p:cNvPr id="459784" name="AutoShape 8"/>
          <p:cNvSpPr>
            <a:spLocks noGrp="1" noChangeArrowheads="1"/>
          </p:cNvSpPr>
          <p:nvPr>
            <p:ph type="title"/>
          </p:nvPr>
        </p:nvSpPr>
        <p:spPr bwMode="auto">
          <a:xfrm>
            <a:off x="762000" y="762000"/>
            <a:ext cx="7924800" cy="941388"/>
          </a:xfrm>
          <a:prstGeom prst="roundRect">
            <a:avLst>
              <a:gd name="adj" fmla="val 21667"/>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59785" name="Rectangle 9"/>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59786" name="Rectangle 10"/>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lnSpc>
                <a:spcPct val="100000"/>
              </a:lnSpc>
              <a:defRPr sz="1400" b="0">
                <a:solidFill>
                  <a:schemeClr val="tx1"/>
                </a:solidFill>
                <a:latin typeface="+mn-lt"/>
              </a:defRPr>
            </a:lvl1pPr>
          </a:lstStyle>
          <a:p>
            <a:pPr algn="ctr" fontAlgn="base">
              <a:spcBef>
                <a:spcPct val="0"/>
              </a:spcBef>
              <a:spcAft>
                <a:spcPct val="0"/>
              </a:spcAft>
            </a:pPr>
            <a:endParaRPr lang="en-US">
              <a:solidFill>
                <a:srgbClr val="003366"/>
              </a:solidFill>
            </a:endParaRPr>
          </a:p>
        </p:txBody>
      </p:sp>
      <p:sp>
        <p:nvSpPr>
          <p:cNvPr id="459787" name="Text Box 11"/>
          <p:cNvSpPr txBox="1">
            <a:spLocks noChangeArrowheads="1"/>
          </p:cNvSpPr>
          <p:nvPr/>
        </p:nvSpPr>
        <p:spPr bwMode="auto">
          <a:xfrm>
            <a:off x="2470150" y="6583363"/>
            <a:ext cx="3355855"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sz="1200" dirty="0">
                <a:solidFill>
                  <a:srgbClr val="000000"/>
                </a:solidFill>
                <a:cs typeface="Arial" charset="0"/>
              </a:rPr>
              <a:t>© </a:t>
            </a:r>
            <a:r>
              <a:rPr lang="en-US" sz="1200" dirty="0" smtClean="0">
                <a:solidFill>
                  <a:srgbClr val="000000"/>
                </a:solidFill>
                <a:cs typeface="Arial" charset="0"/>
              </a:rPr>
              <a:t>2012 </a:t>
            </a:r>
            <a:r>
              <a:rPr lang="en-US" sz="1200" dirty="0">
                <a:solidFill>
                  <a:srgbClr val="000000"/>
                </a:solidFill>
                <a:cs typeface="Arial" charset="0"/>
              </a:rPr>
              <a:t>TOC International, All Rights Reserved</a:t>
            </a:r>
          </a:p>
        </p:txBody>
      </p:sp>
      <p:sp>
        <p:nvSpPr>
          <p:cNvPr id="459788" name="Rectangle 12"/>
          <p:cNvSpPr>
            <a:spLocks noGrp="1" noChangeArrowheads="1"/>
          </p:cNvSpPr>
          <p:nvPr>
            <p:ph type="sldNum" sz="quarter" idx="4"/>
          </p:nvPr>
        </p:nvSpPr>
        <p:spPr bwMode="auto">
          <a:xfrm>
            <a:off x="0" y="6242050"/>
            <a:ext cx="714375" cy="488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lgn="l" eaLnBrk="1" hangingPunct="1">
              <a:lnSpc>
                <a:spcPct val="100000"/>
              </a:lnSpc>
              <a:defRPr sz="2000">
                <a:solidFill>
                  <a:schemeClr val="bg1"/>
                </a:solidFill>
                <a:latin typeface="+mn-lt"/>
              </a:defRPr>
            </a:lvl1pPr>
          </a:lstStyle>
          <a:p>
            <a:pPr fontAlgn="base">
              <a:spcBef>
                <a:spcPct val="0"/>
              </a:spcBef>
              <a:spcAft>
                <a:spcPct val="0"/>
              </a:spcAft>
            </a:pPr>
            <a:fld id="{14457112-2C9F-42F8-9E31-D3D64EA59B48}" type="slidenum">
              <a:rPr lang="en-US" b="1">
                <a:solidFill>
                  <a:srgbClr val="FFFFFF"/>
                </a:solidFill>
              </a:rPr>
              <a:pPr fontAlgn="base">
                <a:spcBef>
                  <a:spcPct val="0"/>
                </a:spcBef>
                <a:spcAft>
                  <a:spcPct val="0"/>
                </a:spcAft>
              </a:pPr>
              <a:t>‹#›</a:t>
            </a:fld>
            <a:endParaRPr lang="en-US" b="1">
              <a:solidFill>
                <a:srgbClr val="FFFFFF"/>
              </a:solidFill>
            </a:endParaRPr>
          </a:p>
        </p:txBody>
      </p:sp>
    </p:spTree>
  </p:cSld>
  <p:clrMap bg1="lt1" tx1="dk1" bg2="lt2" tx2="dk2" accent1="accent1" accent2="accent2" accent3="accent3" accent4="accent4" accent5="accent5" accent6="accent6" hlink="hlink" folHlink="folHlink"/>
  <p:sldLayoutIdLst>
    <p:sldLayoutId id="2147483691" r:id="rId1"/>
  </p:sldLayoutIdLst>
  <p:transition spd="med">
    <p:dissolve/>
  </p:transition>
  <p:timing>
    <p:tnLst>
      <p:par>
        <p:cTn id="1" dur="indefinite" restart="never" nodeType="tmRoot"/>
      </p:par>
    </p:tnLst>
  </p:timing>
  <p:hf hdr="0" ftr="0" dt="0"/>
  <p:txStyles>
    <p:titleStyle>
      <a:lvl1pPr algn="l" rtl="0" fontAlgn="base">
        <a:lnSpc>
          <a:spcPct val="90000"/>
        </a:lnSpc>
        <a:spcBef>
          <a:spcPct val="0"/>
        </a:spcBef>
        <a:spcAft>
          <a:spcPct val="0"/>
        </a:spcAft>
        <a:defRPr sz="3200" b="1">
          <a:solidFill>
            <a:srgbClr val="003300"/>
          </a:solidFill>
          <a:latin typeface="+mj-lt"/>
          <a:ea typeface="+mj-ea"/>
          <a:cs typeface="+mj-cs"/>
        </a:defRPr>
      </a:lvl1pPr>
      <a:lvl2pPr algn="l" rtl="0" fontAlgn="base">
        <a:lnSpc>
          <a:spcPct val="90000"/>
        </a:lnSpc>
        <a:spcBef>
          <a:spcPct val="0"/>
        </a:spcBef>
        <a:spcAft>
          <a:spcPct val="0"/>
        </a:spcAft>
        <a:defRPr sz="3200" b="1">
          <a:solidFill>
            <a:srgbClr val="003300"/>
          </a:solidFill>
          <a:latin typeface="Arial" charset="0"/>
        </a:defRPr>
      </a:lvl2pPr>
      <a:lvl3pPr algn="l" rtl="0" fontAlgn="base">
        <a:lnSpc>
          <a:spcPct val="90000"/>
        </a:lnSpc>
        <a:spcBef>
          <a:spcPct val="0"/>
        </a:spcBef>
        <a:spcAft>
          <a:spcPct val="0"/>
        </a:spcAft>
        <a:defRPr sz="3200" b="1">
          <a:solidFill>
            <a:srgbClr val="003300"/>
          </a:solidFill>
          <a:latin typeface="Arial" charset="0"/>
        </a:defRPr>
      </a:lvl3pPr>
      <a:lvl4pPr algn="l" rtl="0" fontAlgn="base">
        <a:lnSpc>
          <a:spcPct val="90000"/>
        </a:lnSpc>
        <a:spcBef>
          <a:spcPct val="0"/>
        </a:spcBef>
        <a:spcAft>
          <a:spcPct val="0"/>
        </a:spcAft>
        <a:defRPr sz="3200" b="1">
          <a:solidFill>
            <a:srgbClr val="003300"/>
          </a:solidFill>
          <a:latin typeface="Arial" charset="0"/>
        </a:defRPr>
      </a:lvl4pPr>
      <a:lvl5pPr algn="l" rtl="0" fontAlgn="base">
        <a:lnSpc>
          <a:spcPct val="90000"/>
        </a:lnSpc>
        <a:spcBef>
          <a:spcPct val="0"/>
        </a:spcBef>
        <a:spcAft>
          <a:spcPct val="0"/>
        </a:spcAft>
        <a:defRPr sz="3200" b="1">
          <a:solidFill>
            <a:srgbClr val="003300"/>
          </a:solidFill>
          <a:latin typeface="Arial" charset="0"/>
        </a:defRPr>
      </a:lvl5pPr>
      <a:lvl6pPr marL="457200" algn="l" rtl="0" fontAlgn="base">
        <a:lnSpc>
          <a:spcPct val="90000"/>
        </a:lnSpc>
        <a:spcBef>
          <a:spcPct val="0"/>
        </a:spcBef>
        <a:spcAft>
          <a:spcPct val="0"/>
        </a:spcAft>
        <a:defRPr sz="3200" b="1">
          <a:solidFill>
            <a:srgbClr val="003300"/>
          </a:solidFill>
          <a:latin typeface="Arial" charset="0"/>
        </a:defRPr>
      </a:lvl6pPr>
      <a:lvl7pPr marL="914400" algn="l" rtl="0" fontAlgn="base">
        <a:lnSpc>
          <a:spcPct val="90000"/>
        </a:lnSpc>
        <a:spcBef>
          <a:spcPct val="0"/>
        </a:spcBef>
        <a:spcAft>
          <a:spcPct val="0"/>
        </a:spcAft>
        <a:defRPr sz="3200" b="1">
          <a:solidFill>
            <a:srgbClr val="003300"/>
          </a:solidFill>
          <a:latin typeface="Arial" charset="0"/>
        </a:defRPr>
      </a:lvl7pPr>
      <a:lvl8pPr marL="1371600" algn="l" rtl="0" fontAlgn="base">
        <a:lnSpc>
          <a:spcPct val="90000"/>
        </a:lnSpc>
        <a:spcBef>
          <a:spcPct val="0"/>
        </a:spcBef>
        <a:spcAft>
          <a:spcPct val="0"/>
        </a:spcAft>
        <a:defRPr sz="3200" b="1">
          <a:solidFill>
            <a:srgbClr val="003300"/>
          </a:solidFill>
          <a:latin typeface="Arial" charset="0"/>
        </a:defRPr>
      </a:lvl8pPr>
      <a:lvl9pPr marL="1828800" algn="l" rtl="0" fontAlgn="base">
        <a:lnSpc>
          <a:spcPct val="90000"/>
        </a:lnSpc>
        <a:spcBef>
          <a:spcPct val="0"/>
        </a:spcBef>
        <a:spcAft>
          <a:spcPct val="0"/>
        </a:spcAft>
        <a:defRPr sz="3200" b="1">
          <a:solidFill>
            <a:srgbClr val="003300"/>
          </a:solidFill>
          <a:latin typeface="Arial" charset="0"/>
        </a:defRPr>
      </a:lvl9pPr>
    </p:titleStyle>
    <p:bodyStyle>
      <a:lvl1pPr marL="342900" indent="-342900" algn="l" rtl="0" fontAlgn="base">
        <a:spcBef>
          <a:spcPct val="20000"/>
        </a:spcBef>
        <a:spcAft>
          <a:spcPct val="0"/>
        </a:spcAft>
        <a:buClr>
          <a:srgbClr val="003300"/>
        </a:buClr>
        <a:buFont typeface="Wingdings" pitchFamily="2" charset="2"/>
        <a:buChar char="l"/>
        <a:defRPr sz="2400">
          <a:solidFill>
            <a:srgbClr val="000000"/>
          </a:solidFill>
          <a:latin typeface="+mn-lt"/>
          <a:ea typeface="+mn-ea"/>
          <a:cs typeface="+mn-cs"/>
        </a:defRPr>
      </a:lvl1pPr>
      <a:lvl2pPr marL="742950" indent="-285750" algn="l" rtl="0" fontAlgn="base">
        <a:spcBef>
          <a:spcPct val="20000"/>
        </a:spcBef>
        <a:spcAft>
          <a:spcPct val="0"/>
        </a:spcAft>
        <a:buClr>
          <a:srgbClr val="003300"/>
        </a:buClr>
        <a:buChar char="–"/>
        <a:defRPr sz="2000">
          <a:solidFill>
            <a:srgbClr val="000000"/>
          </a:solidFill>
          <a:latin typeface="+mn-lt"/>
        </a:defRPr>
      </a:lvl2pPr>
      <a:lvl3pPr marL="1143000" indent="-228600" algn="l" rtl="0" fontAlgn="base">
        <a:spcBef>
          <a:spcPct val="20000"/>
        </a:spcBef>
        <a:spcAft>
          <a:spcPct val="0"/>
        </a:spcAft>
        <a:buClr>
          <a:srgbClr val="003300"/>
        </a:buClr>
        <a:buFont typeface="Wingdings" pitchFamily="2" charset="2"/>
        <a:buChar char="l"/>
        <a:defRPr>
          <a:solidFill>
            <a:srgbClr val="000000"/>
          </a:solidFill>
          <a:latin typeface="+mn-lt"/>
        </a:defRPr>
      </a:lvl3pPr>
      <a:lvl4pPr marL="1600200" indent="-228600" algn="l" rtl="0" fontAlgn="base">
        <a:spcBef>
          <a:spcPct val="20000"/>
        </a:spcBef>
        <a:spcAft>
          <a:spcPct val="0"/>
        </a:spcAft>
        <a:buClr>
          <a:srgbClr val="003300"/>
        </a:buClr>
        <a:buChar char="–"/>
        <a:defRPr>
          <a:solidFill>
            <a:srgbClr val="000000"/>
          </a:solidFill>
          <a:latin typeface="+mn-lt"/>
        </a:defRPr>
      </a:lvl4pPr>
      <a:lvl5pPr marL="2057400" indent="-228600" algn="l" rtl="0" fontAlgn="base">
        <a:spcBef>
          <a:spcPct val="20000"/>
        </a:spcBef>
        <a:spcAft>
          <a:spcPct val="0"/>
        </a:spcAft>
        <a:buClr>
          <a:srgbClr val="003300"/>
        </a:buClr>
        <a:buFont typeface="Wingdings" pitchFamily="2" charset="2"/>
        <a:buChar char="l"/>
        <a:defRPr>
          <a:solidFill>
            <a:srgbClr val="000000"/>
          </a:solidFill>
          <a:latin typeface="+mn-lt"/>
        </a:defRPr>
      </a:lvl5pPr>
      <a:lvl6pPr marL="2514600" indent="-228600" algn="l" rtl="0" fontAlgn="base">
        <a:spcBef>
          <a:spcPct val="20000"/>
        </a:spcBef>
        <a:spcAft>
          <a:spcPct val="0"/>
        </a:spcAft>
        <a:buClr>
          <a:srgbClr val="003300"/>
        </a:buClr>
        <a:buFont typeface="Wingdings" pitchFamily="2" charset="2"/>
        <a:buChar char="l"/>
        <a:defRPr>
          <a:solidFill>
            <a:srgbClr val="000000"/>
          </a:solidFill>
          <a:latin typeface="+mn-lt"/>
        </a:defRPr>
      </a:lvl6pPr>
      <a:lvl7pPr marL="2971800" indent="-228600" algn="l" rtl="0" fontAlgn="base">
        <a:spcBef>
          <a:spcPct val="20000"/>
        </a:spcBef>
        <a:spcAft>
          <a:spcPct val="0"/>
        </a:spcAft>
        <a:buClr>
          <a:srgbClr val="003300"/>
        </a:buClr>
        <a:buFont typeface="Wingdings" pitchFamily="2" charset="2"/>
        <a:buChar char="l"/>
        <a:defRPr>
          <a:solidFill>
            <a:srgbClr val="000000"/>
          </a:solidFill>
          <a:latin typeface="+mn-lt"/>
        </a:defRPr>
      </a:lvl7pPr>
      <a:lvl8pPr marL="3429000" indent="-228600" algn="l" rtl="0" fontAlgn="base">
        <a:spcBef>
          <a:spcPct val="20000"/>
        </a:spcBef>
        <a:spcAft>
          <a:spcPct val="0"/>
        </a:spcAft>
        <a:buClr>
          <a:srgbClr val="003300"/>
        </a:buClr>
        <a:buFont typeface="Wingdings" pitchFamily="2" charset="2"/>
        <a:buChar char="l"/>
        <a:defRPr>
          <a:solidFill>
            <a:srgbClr val="000000"/>
          </a:solidFill>
          <a:latin typeface="+mn-lt"/>
        </a:defRPr>
      </a:lvl8pPr>
      <a:lvl9pPr marL="3886200" indent="-228600" algn="l" rtl="0" fontAlgn="base">
        <a:spcBef>
          <a:spcPct val="20000"/>
        </a:spcBef>
        <a:spcAft>
          <a:spcPct val="0"/>
        </a:spcAft>
        <a:buClr>
          <a:srgbClr val="003300"/>
        </a:buClr>
        <a:buFont typeface="Wingdings" pitchFamily="2" charset="2"/>
        <a:buChar char="l"/>
        <a:defRPr>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bwMode="auto">
          <a:xfrm>
            <a:off x="1828800" y="188913"/>
            <a:ext cx="7077075"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title style</a:t>
            </a:r>
          </a:p>
        </p:txBody>
      </p:sp>
      <p:sp>
        <p:nvSpPr>
          <p:cNvPr id="250883" name="Rectangle 3"/>
          <p:cNvSpPr>
            <a:spLocks noGrp="1" noChangeArrowheads="1"/>
          </p:cNvSpPr>
          <p:nvPr>
            <p:ph type="body" idx="1"/>
          </p:nvPr>
        </p:nvSpPr>
        <p:spPr bwMode="white">
          <a:xfrm>
            <a:off x="1828800" y="1593850"/>
            <a:ext cx="7077075" cy="50752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088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Times New Roman" pitchFamily="18" charset="0"/>
              </a:defRPr>
            </a:lvl1pPr>
          </a:lstStyle>
          <a:p>
            <a:pPr fontAlgn="base">
              <a:spcBef>
                <a:spcPct val="0"/>
              </a:spcBef>
              <a:spcAft>
                <a:spcPct val="0"/>
              </a:spcAft>
            </a:pPr>
            <a:endParaRPr lang="en-US">
              <a:solidFill>
                <a:srgbClr val="080808"/>
              </a:solidFill>
              <a:cs typeface="Arial" charset="0"/>
            </a:endParaRPr>
          </a:p>
        </p:txBody>
      </p:sp>
      <p:sp>
        <p:nvSpPr>
          <p:cNvPr id="25088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Times New Roman" pitchFamily="18" charset="0"/>
              </a:defRPr>
            </a:lvl1pPr>
          </a:lstStyle>
          <a:p>
            <a:pPr fontAlgn="base">
              <a:spcBef>
                <a:spcPct val="0"/>
              </a:spcBef>
              <a:spcAft>
                <a:spcPct val="0"/>
              </a:spcAft>
            </a:pPr>
            <a:endParaRPr lang="en-US">
              <a:solidFill>
                <a:srgbClr val="080808"/>
              </a:solidFill>
              <a:cs typeface="Arial" charset="0"/>
            </a:endParaRPr>
          </a:p>
        </p:txBody>
      </p:sp>
      <p:sp>
        <p:nvSpPr>
          <p:cNvPr id="25088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Times New Roman" pitchFamily="18" charset="0"/>
              </a:defRPr>
            </a:lvl1pPr>
          </a:lstStyle>
          <a:p>
            <a:pPr fontAlgn="base">
              <a:spcBef>
                <a:spcPct val="0"/>
              </a:spcBef>
              <a:spcAft>
                <a:spcPct val="0"/>
              </a:spcAft>
            </a:pPr>
            <a:fld id="{EA6B6C14-9472-48F0-9B1B-1FBCE43CE6BE}" type="slidenum">
              <a:rPr lang="en-US">
                <a:solidFill>
                  <a:srgbClr val="080808"/>
                </a:solidFill>
                <a:cs typeface="Arial" charset="0"/>
              </a:rPr>
              <a:pPr fontAlgn="base">
                <a:spcBef>
                  <a:spcPct val="0"/>
                </a:spcBef>
                <a:spcAft>
                  <a:spcPct val="0"/>
                </a:spcAft>
              </a:pPr>
              <a:t>‹#›</a:t>
            </a:fld>
            <a:endParaRPr lang="en-US">
              <a:solidFill>
                <a:srgbClr val="080808"/>
              </a:solidFill>
              <a:cs typeface="Arial" charset="0"/>
            </a:endParaRPr>
          </a:p>
        </p:txBody>
      </p:sp>
    </p:spTree>
  </p:cSld>
  <p:clrMap bg1="lt1" tx1="dk1" bg2="lt2" tx2="dk2" accent1="accent1" accent2="accent2" accent3="accent3" accent4="accent4" accent5="accent5" accent6="accent6" hlink="hlink" folHlink="folHlink"/>
  <p:sldLayoutIdLst>
    <p:sldLayoutId id="2147483663" r:id="rId1"/>
  </p:sldLayoutIdLst>
  <p:txStyles>
    <p:title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Tahoma" pitchFamily="34" charset="0"/>
        </a:defRPr>
      </a:lvl2pPr>
      <a:lvl3pPr algn="l" rtl="0" eaLnBrk="0" fontAlgn="base" hangingPunct="0">
        <a:spcBef>
          <a:spcPct val="0"/>
        </a:spcBef>
        <a:spcAft>
          <a:spcPct val="0"/>
        </a:spcAft>
        <a:defRPr kumimoji="1" sz="4400">
          <a:solidFill>
            <a:schemeClr val="tx1"/>
          </a:solidFill>
          <a:latin typeface="Tahoma" pitchFamily="34" charset="0"/>
        </a:defRPr>
      </a:lvl3pPr>
      <a:lvl4pPr algn="l" rtl="0" eaLnBrk="0" fontAlgn="base" hangingPunct="0">
        <a:spcBef>
          <a:spcPct val="0"/>
        </a:spcBef>
        <a:spcAft>
          <a:spcPct val="0"/>
        </a:spcAft>
        <a:defRPr kumimoji="1" sz="4400">
          <a:solidFill>
            <a:schemeClr val="tx1"/>
          </a:solidFill>
          <a:latin typeface="Tahoma" pitchFamily="34" charset="0"/>
        </a:defRPr>
      </a:lvl4pPr>
      <a:lvl5pPr algn="l" rtl="0" eaLnBrk="0" fontAlgn="base" hangingPunct="0">
        <a:spcBef>
          <a:spcPct val="0"/>
        </a:spcBef>
        <a:spcAft>
          <a:spcPct val="0"/>
        </a:spcAft>
        <a:defRPr kumimoji="1" sz="4400">
          <a:solidFill>
            <a:schemeClr val="tx1"/>
          </a:solidFill>
          <a:latin typeface="Tahoma" pitchFamily="34" charset="0"/>
        </a:defRPr>
      </a:lvl5pPr>
      <a:lvl6pPr marL="457200" algn="l" rtl="0" eaLnBrk="0" fontAlgn="base" hangingPunct="0">
        <a:spcBef>
          <a:spcPct val="0"/>
        </a:spcBef>
        <a:spcAft>
          <a:spcPct val="0"/>
        </a:spcAft>
        <a:defRPr kumimoji="1" sz="4400">
          <a:solidFill>
            <a:schemeClr val="tx1"/>
          </a:solidFill>
          <a:latin typeface="Tahoma" pitchFamily="34" charset="0"/>
        </a:defRPr>
      </a:lvl6pPr>
      <a:lvl7pPr marL="914400" algn="l" rtl="0" eaLnBrk="0" fontAlgn="base" hangingPunct="0">
        <a:spcBef>
          <a:spcPct val="0"/>
        </a:spcBef>
        <a:spcAft>
          <a:spcPct val="0"/>
        </a:spcAft>
        <a:defRPr kumimoji="1" sz="4400">
          <a:solidFill>
            <a:schemeClr val="tx1"/>
          </a:solidFill>
          <a:latin typeface="Tahoma" pitchFamily="34" charset="0"/>
        </a:defRPr>
      </a:lvl7pPr>
      <a:lvl8pPr marL="1371600" algn="l" rtl="0" eaLnBrk="0" fontAlgn="base" hangingPunct="0">
        <a:spcBef>
          <a:spcPct val="0"/>
        </a:spcBef>
        <a:spcAft>
          <a:spcPct val="0"/>
        </a:spcAft>
        <a:defRPr kumimoji="1" sz="4400">
          <a:solidFill>
            <a:schemeClr val="tx1"/>
          </a:solidFill>
          <a:latin typeface="Tahoma" pitchFamily="34" charset="0"/>
        </a:defRPr>
      </a:lvl8pPr>
      <a:lvl9pPr marL="1828800" algn="l" rtl="0" eaLnBrk="0" fontAlgn="base" hangingPunct="0">
        <a:spcBef>
          <a:spcPct val="0"/>
        </a:spcBef>
        <a:spcAft>
          <a:spcPct val="0"/>
        </a:spcAft>
        <a:defRPr kumimoji="1" sz="4400">
          <a:solidFill>
            <a:schemeClr val="tx1"/>
          </a:solidFill>
          <a:latin typeface="Tahoma" pitchFamily="34" charset="0"/>
        </a:defRPr>
      </a:lvl9pPr>
    </p:titleStyle>
    <p:bodyStyle>
      <a:lvl1pPr marL="342900" indent="-342900" algn="l" rtl="0" eaLnBrk="0" fontAlgn="base" hangingPunct="0">
        <a:spcBef>
          <a:spcPct val="20000"/>
        </a:spcBef>
        <a:spcAft>
          <a:spcPct val="0"/>
        </a:spcAft>
        <a:buClr>
          <a:srgbClr val="5F5F5F"/>
        </a:buClr>
        <a:buSzPct val="75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5F5F5F"/>
        </a:buClr>
        <a:buSzPct val="75000"/>
        <a:buFont typeface="Wingdings" pitchFamily="2" charset="2"/>
        <a:buChar char="n"/>
        <a:defRPr kumimoji="1" sz="2800">
          <a:solidFill>
            <a:schemeClr val="tx1"/>
          </a:solidFill>
          <a:latin typeface="+mn-lt"/>
        </a:defRPr>
      </a:lvl2pPr>
      <a:lvl3pPr marL="1143000" indent="-228600" algn="l" rtl="0" eaLnBrk="0" fontAlgn="base" hangingPunct="0">
        <a:spcBef>
          <a:spcPct val="20000"/>
        </a:spcBef>
        <a:spcAft>
          <a:spcPct val="0"/>
        </a:spcAft>
        <a:buClr>
          <a:srgbClr val="5F5F5F"/>
        </a:buClr>
        <a:buSzPct val="75000"/>
        <a:buFont typeface="Wingdings" pitchFamily="2" charset="2"/>
        <a:buChar char="n"/>
        <a:defRPr kumimoji="1" sz="2400">
          <a:solidFill>
            <a:schemeClr val="tx1"/>
          </a:solidFill>
          <a:latin typeface="+mn-lt"/>
        </a:defRPr>
      </a:lvl3pPr>
      <a:lvl4pPr marL="16002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4pPr>
      <a:lvl5pPr marL="20574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5pPr>
      <a:lvl6pPr marL="25146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6pPr>
      <a:lvl7pPr marL="29718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7pPr>
      <a:lvl8pPr marL="34290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8pPr>
      <a:lvl9pPr marL="38862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59778" name="Group 2"/>
          <p:cNvGrpSpPr>
            <a:grpSpLocks/>
          </p:cNvGrpSpPr>
          <p:nvPr/>
        </p:nvGrpSpPr>
        <p:grpSpPr bwMode="auto">
          <a:xfrm>
            <a:off x="0" y="0"/>
            <a:ext cx="3200400" cy="6858000"/>
            <a:chOff x="0" y="0"/>
            <a:chExt cx="2016" cy="4320"/>
          </a:xfrm>
        </p:grpSpPr>
        <p:sp>
          <p:nvSpPr>
            <p:cNvPr id="459779" name="Rectangle 3"/>
            <p:cNvSpPr>
              <a:spLocks noChangeArrowheads="1"/>
            </p:cNvSpPr>
            <p:nvPr userDrawn="1"/>
          </p:nvSpPr>
          <p:spPr bwMode="auto">
            <a:xfrm>
              <a:off x="0" y="0"/>
              <a:ext cx="480" cy="4320"/>
            </a:xfrm>
            <a:prstGeom prst="rect">
              <a:avLst/>
            </a:prstGeom>
            <a:solidFill>
              <a:srgbClr val="00620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459780" name="Freeform 4"/>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rgbClr val="006209"/>
            </a:solidFill>
            <a:ln>
              <a:noFill/>
            </a:ln>
            <a:effectLst/>
            <a:extLst>
              <a:ext uri="{91240B29-F687-4F45-9708-019B960494DF}">
                <a14:hiddenLine xmlns:a14="http://schemas.microsoft.com/office/drawing/2010/main" xmlns=""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grpSp>
      <p:grpSp>
        <p:nvGrpSpPr>
          <p:cNvPr id="459781" name="Group 5"/>
          <p:cNvGrpSpPr>
            <a:grpSpLocks/>
          </p:cNvGrpSpPr>
          <p:nvPr/>
        </p:nvGrpSpPr>
        <p:grpSpPr bwMode="auto">
          <a:xfrm flipH="1">
            <a:off x="198438" y="1663700"/>
            <a:ext cx="7391400" cy="217488"/>
            <a:chOff x="144" y="1248"/>
            <a:chExt cx="4656" cy="201"/>
          </a:xfrm>
        </p:grpSpPr>
        <p:sp>
          <p:nvSpPr>
            <p:cNvPr id="459782" name="AutoShape 6"/>
            <p:cNvSpPr>
              <a:spLocks noChangeArrowheads="1"/>
            </p:cNvSpPr>
            <p:nvPr/>
          </p:nvSpPr>
          <p:spPr bwMode="auto">
            <a:xfrm flipH="1">
              <a:off x="384" y="1248"/>
              <a:ext cx="4416" cy="200"/>
            </a:xfrm>
            <a:prstGeom prst="roundRect">
              <a:avLst>
                <a:gd name="adj" fmla="val 0"/>
              </a:avLst>
            </a:prstGeom>
            <a:solidFill>
              <a:srgbClr val="CC9900"/>
            </a:solidFill>
            <a:ln w="9525">
              <a:solidFill>
                <a:srgbClr val="CC9900"/>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459783" name="AutoShape 7"/>
            <p:cNvSpPr>
              <a:spLocks noChangeArrowheads="1"/>
            </p:cNvSpPr>
            <p:nvPr/>
          </p:nvSpPr>
          <p:spPr bwMode="auto">
            <a:xfrm flipH="1">
              <a:off x="144" y="1248"/>
              <a:ext cx="248" cy="201"/>
            </a:xfrm>
            <a:prstGeom prst="flowChartDelay">
              <a:avLst/>
            </a:prstGeom>
            <a:solidFill>
              <a:srgbClr val="CC9900"/>
            </a:solidFill>
            <a:ln w="9525">
              <a:solidFill>
                <a:srgbClr val="CC99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grpSp>
      <p:sp>
        <p:nvSpPr>
          <p:cNvPr id="459784" name="AutoShape 8"/>
          <p:cNvSpPr>
            <a:spLocks noGrp="1" noChangeArrowheads="1"/>
          </p:cNvSpPr>
          <p:nvPr>
            <p:ph type="title"/>
          </p:nvPr>
        </p:nvSpPr>
        <p:spPr bwMode="auto">
          <a:xfrm>
            <a:off x="762000" y="762000"/>
            <a:ext cx="7924800" cy="941388"/>
          </a:xfrm>
          <a:prstGeom prst="roundRect">
            <a:avLst>
              <a:gd name="adj" fmla="val 21667"/>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59785" name="Rectangle 9"/>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59786" name="Rectangle 10"/>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lnSpc>
                <a:spcPct val="100000"/>
              </a:lnSpc>
              <a:defRPr sz="1400" b="0">
                <a:solidFill>
                  <a:schemeClr val="tx1"/>
                </a:solidFill>
                <a:latin typeface="+mn-lt"/>
              </a:defRPr>
            </a:lvl1pPr>
          </a:lstStyle>
          <a:p>
            <a:pPr algn="ctr" fontAlgn="base">
              <a:spcBef>
                <a:spcPct val="0"/>
              </a:spcBef>
              <a:spcAft>
                <a:spcPct val="0"/>
              </a:spcAft>
            </a:pPr>
            <a:endParaRPr lang="en-US">
              <a:solidFill>
                <a:srgbClr val="003366"/>
              </a:solidFill>
            </a:endParaRPr>
          </a:p>
        </p:txBody>
      </p:sp>
      <p:sp>
        <p:nvSpPr>
          <p:cNvPr id="459787" name="Text Box 11"/>
          <p:cNvSpPr txBox="1">
            <a:spLocks noChangeArrowheads="1"/>
          </p:cNvSpPr>
          <p:nvPr/>
        </p:nvSpPr>
        <p:spPr bwMode="auto">
          <a:xfrm>
            <a:off x="2470150" y="6583363"/>
            <a:ext cx="3355855"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sz="1200" dirty="0">
                <a:solidFill>
                  <a:srgbClr val="000000"/>
                </a:solidFill>
                <a:cs typeface="Arial" charset="0"/>
              </a:rPr>
              <a:t>© </a:t>
            </a:r>
            <a:r>
              <a:rPr lang="en-US" sz="1200" dirty="0" smtClean="0">
                <a:solidFill>
                  <a:srgbClr val="000000"/>
                </a:solidFill>
                <a:cs typeface="Arial" charset="0"/>
              </a:rPr>
              <a:t>2012 </a:t>
            </a:r>
            <a:r>
              <a:rPr lang="en-US" sz="1200" dirty="0">
                <a:solidFill>
                  <a:srgbClr val="000000"/>
                </a:solidFill>
                <a:cs typeface="Arial" charset="0"/>
              </a:rPr>
              <a:t>TOC International, All Rights Reserved</a:t>
            </a:r>
          </a:p>
        </p:txBody>
      </p:sp>
      <p:sp>
        <p:nvSpPr>
          <p:cNvPr id="459788" name="Rectangle 12"/>
          <p:cNvSpPr>
            <a:spLocks noGrp="1" noChangeArrowheads="1"/>
          </p:cNvSpPr>
          <p:nvPr>
            <p:ph type="sldNum" sz="quarter" idx="4"/>
          </p:nvPr>
        </p:nvSpPr>
        <p:spPr bwMode="auto">
          <a:xfrm>
            <a:off x="0" y="6242050"/>
            <a:ext cx="714375" cy="488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lgn="l" eaLnBrk="1" hangingPunct="1">
              <a:lnSpc>
                <a:spcPct val="100000"/>
              </a:lnSpc>
              <a:defRPr sz="2000">
                <a:solidFill>
                  <a:schemeClr val="bg1"/>
                </a:solidFill>
                <a:latin typeface="+mn-lt"/>
              </a:defRPr>
            </a:lvl1pPr>
          </a:lstStyle>
          <a:p>
            <a:pPr fontAlgn="base">
              <a:spcBef>
                <a:spcPct val="0"/>
              </a:spcBef>
              <a:spcAft>
                <a:spcPct val="0"/>
              </a:spcAft>
            </a:pPr>
            <a:fld id="{14457112-2C9F-42F8-9E31-D3D64EA59B48}" type="slidenum">
              <a:rPr lang="en-US" b="1">
                <a:solidFill>
                  <a:srgbClr val="FFFFFF"/>
                </a:solidFill>
              </a:rPr>
              <a:pPr fontAlgn="base">
                <a:spcBef>
                  <a:spcPct val="0"/>
                </a:spcBef>
                <a:spcAft>
                  <a:spcPct val="0"/>
                </a:spcAft>
              </a:pPr>
              <a:t>‹#›</a:t>
            </a:fld>
            <a:endParaRPr lang="en-US" b="1">
              <a:solidFill>
                <a:srgbClr val="FFFFFF"/>
              </a:solidFill>
            </a:endParaRPr>
          </a:p>
        </p:txBody>
      </p:sp>
    </p:spTree>
  </p:cSld>
  <p:clrMap bg1="lt1" tx1="dk1" bg2="lt2" tx2="dk2" accent1="accent1" accent2="accent2" accent3="accent3" accent4="accent4" accent5="accent5" accent6="accent6" hlink="hlink" folHlink="folHlink"/>
  <p:sldLayoutIdLst>
    <p:sldLayoutId id="2147483665" r:id="rId1"/>
  </p:sldLayoutIdLst>
  <p:transition spd="med">
    <p:dissolve/>
  </p:transition>
  <p:timing>
    <p:tnLst>
      <p:par>
        <p:cTn id="1" dur="indefinite" restart="never" nodeType="tmRoot"/>
      </p:par>
    </p:tnLst>
  </p:timing>
  <p:hf hdr="0" ftr="0" dt="0"/>
  <p:txStyles>
    <p:titleStyle>
      <a:lvl1pPr algn="l" rtl="0" fontAlgn="base">
        <a:lnSpc>
          <a:spcPct val="90000"/>
        </a:lnSpc>
        <a:spcBef>
          <a:spcPct val="0"/>
        </a:spcBef>
        <a:spcAft>
          <a:spcPct val="0"/>
        </a:spcAft>
        <a:defRPr sz="3200" b="1">
          <a:solidFill>
            <a:srgbClr val="003300"/>
          </a:solidFill>
          <a:latin typeface="+mj-lt"/>
          <a:ea typeface="+mj-ea"/>
          <a:cs typeface="+mj-cs"/>
        </a:defRPr>
      </a:lvl1pPr>
      <a:lvl2pPr algn="l" rtl="0" fontAlgn="base">
        <a:lnSpc>
          <a:spcPct val="90000"/>
        </a:lnSpc>
        <a:spcBef>
          <a:spcPct val="0"/>
        </a:spcBef>
        <a:spcAft>
          <a:spcPct val="0"/>
        </a:spcAft>
        <a:defRPr sz="3200" b="1">
          <a:solidFill>
            <a:srgbClr val="003300"/>
          </a:solidFill>
          <a:latin typeface="Arial" charset="0"/>
        </a:defRPr>
      </a:lvl2pPr>
      <a:lvl3pPr algn="l" rtl="0" fontAlgn="base">
        <a:lnSpc>
          <a:spcPct val="90000"/>
        </a:lnSpc>
        <a:spcBef>
          <a:spcPct val="0"/>
        </a:spcBef>
        <a:spcAft>
          <a:spcPct val="0"/>
        </a:spcAft>
        <a:defRPr sz="3200" b="1">
          <a:solidFill>
            <a:srgbClr val="003300"/>
          </a:solidFill>
          <a:latin typeface="Arial" charset="0"/>
        </a:defRPr>
      </a:lvl3pPr>
      <a:lvl4pPr algn="l" rtl="0" fontAlgn="base">
        <a:lnSpc>
          <a:spcPct val="90000"/>
        </a:lnSpc>
        <a:spcBef>
          <a:spcPct val="0"/>
        </a:spcBef>
        <a:spcAft>
          <a:spcPct val="0"/>
        </a:spcAft>
        <a:defRPr sz="3200" b="1">
          <a:solidFill>
            <a:srgbClr val="003300"/>
          </a:solidFill>
          <a:latin typeface="Arial" charset="0"/>
        </a:defRPr>
      </a:lvl4pPr>
      <a:lvl5pPr algn="l" rtl="0" fontAlgn="base">
        <a:lnSpc>
          <a:spcPct val="90000"/>
        </a:lnSpc>
        <a:spcBef>
          <a:spcPct val="0"/>
        </a:spcBef>
        <a:spcAft>
          <a:spcPct val="0"/>
        </a:spcAft>
        <a:defRPr sz="3200" b="1">
          <a:solidFill>
            <a:srgbClr val="003300"/>
          </a:solidFill>
          <a:latin typeface="Arial" charset="0"/>
        </a:defRPr>
      </a:lvl5pPr>
      <a:lvl6pPr marL="457200" algn="l" rtl="0" fontAlgn="base">
        <a:lnSpc>
          <a:spcPct val="90000"/>
        </a:lnSpc>
        <a:spcBef>
          <a:spcPct val="0"/>
        </a:spcBef>
        <a:spcAft>
          <a:spcPct val="0"/>
        </a:spcAft>
        <a:defRPr sz="3200" b="1">
          <a:solidFill>
            <a:srgbClr val="003300"/>
          </a:solidFill>
          <a:latin typeface="Arial" charset="0"/>
        </a:defRPr>
      </a:lvl6pPr>
      <a:lvl7pPr marL="914400" algn="l" rtl="0" fontAlgn="base">
        <a:lnSpc>
          <a:spcPct val="90000"/>
        </a:lnSpc>
        <a:spcBef>
          <a:spcPct val="0"/>
        </a:spcBef>
        <a:spcAft>
          <a:spcPct val="0"/>
        </a:spcAft>
        <a:defRPr sz="3200" b="1">
          <a:solidFill>
            <a:srgbClr val="003300"/>
          </a:solidFill>
          <a:latin typeface="Arial" charset="0"/>
        </a:defRPr>
      </a:lvl7pPr>
      <a:lvl8pPr marL="1371600" algn="l" rtl="0" fontAlgn="base">
        <a:lnSpc>
          <a:spcPct val="90000"/>
        </a:lnSpc>
        <a:spcBef>
          <a:spcPct val="0"/>
        </a:spcBef>
        <a:spcAft>
          <a:spcPct val="0"/>
        </a:spcAft>
        <a:defRPr sz="3200" b="1">
          <a:solidFill>
            <a:srgbClr val="003300"/>
          </a:solidFill>
          <a:latin typeface="Arial" charset="0"/>
        </a:defRPr>
      </a:lvl8pPr>
      <a:lvl9pPr marL="1828800" algn="l" rtl="0" fontAlgn="base">
        <a:lnSpc>
          <a:spcPct val="90000"/>
        </a:lnSpc>
        <a:spcBef>
          <a:spcPct val="0"/>
        </a:spcBef>
        <a:spcAft>
          <a:spcPct val="0"/>
        </a:spcAft>
        <a:defRPr sz="3200" b="1">
          <a:solidFill>
            <a:srgbClr val="003300"/>
          </a:solidFill>
          <a:latin typeface="Arial" charset="0"/>
        </a:defRPr>
      </a:lvl9pPr>
    </p:titleStyle>
    <p:bodyStyle>
      <a:lvl1pPr marL="342900" indent="-342900" algn="l" rtl="0" fontAlgn="base">
        <a:spcBef>
          <a:spcPct val="20000"/>
        </a:spcBef>
        <a:spcAft>
          <a:spcPct val="0"/>
        </a:spcAft>
        <a:buClr>
          <a:srgbClr val="003300"/>
        </a:buClr>
        <a:buFont typeface="Wingdings" pitchFamily="2" charset="2"/>
        <a:buChar char="l"/>
        <a:defRPr sz="2400">
          <a:solidFill>
            <a:srgbClr val="000000"/>
          </a:solidFill>
          <a:latin typeface="+mn-lt"/>
          <a:ea typeface="+mn-ea"/>
          <a:cs typeface="+mn-cs"/>
        </a:defRPr>
      </a:lvl1pPr>
      <a:lvl2pPr marL="742950" indent="-285750" algn="l" rtl="0" fontAlgn="base">
        <a:spcBef>
          <a:spcPct val="20000"/>
        </a:spcBef>
        <a:spcAft>
          <a:spcPct val="0"/>
        </a:spcAft>
        <a:buClr>
          <a:srgbClr val="003300"/>
        </a:buClr>
        <a:buChar char="–"/>
        <a:defRPr sz="2000">
          <a:solidFill>
            <a:srgbClr val="000000"/>
          </a:solidFill>
          <a:latin typeface="+mn-lt"/>
        </a:defRPr>
      </a:lvl2pPr>
      <a:lvl3pPr marL="1143000" indent="-228600" algn="l" rtl="0" fontAlgn="base">
        <a:spcBef>
          <a:spcPct val="20000"/>
        </a:spcBef>
        <a:spcAft>
          <a:spcPct val="0"/>
        </a:spcAft>
        <a:buClr>
          <a:srgbClr val="003300"/>
        </a:buClr>
        <a:buFont typeface="Wingdings" pitchFamily="2" charset="2"/>
        <a:buChar char="l"/>
        <a:defRPr>
          <a:solidFill>
            <a:srgbClr val="000000"/>
          </a:solidFill>
          <a:latin typeface="+mn-lt"/>
        </a:defRPr>
      </a:lvl3pPr>
      <a:lvl4pPr marL="1600200" indent="-228600" algn="l" rtl="0" fontAlgn="base">
        <a:spcBef>
          <a:spcPct val="20000"/>
        </a:spcBef>
        <a:spcAft>
          <a:spcPct val="0"/>
        </a:spcAft>
        <a:buClr>
          <a:srgbClr val="003300"/>
        </a:buClr>
        <a:buChar char="–"/>
        <a:defRPr>
          <a:solidFill>
            <a:srgbClr val="000000"/>
          </a:solidFill>
          <a:latin typeface="+mn-lt"/>
        </a:defRPr>
      </a:lvl4pPr>
      <a:lvl5pPr marL="2057400" indent="-228600" algn="l" rtl="0" fontAlgn="base">
        <a:spcBef>
          <a:spcPct val="20000"/>
        </a:spcBef>
        <a:spcAft>
          <a:spcPct val="0"/>
        </a:spcAft>
        <a:buClr>
          <a:srgbClr val="003300"/>
        </a:buClr>
        <a:buFont typeface="Wingdings" pitchFamily="2" charset="2"/>
        <a:buChar char="l"/>
        <a:defRPr>
          <a:solidFill>
            <a:srgbClr val="000000"/>
          </a:solidFill>
          <a:latin typeface="+mn-lt"/>
        </a:defRPr>
      </a:lvl5pPr>
      <a:lvl6pPr marL="2514600" indent="-228600" algn="l" rtl="0" fontAlgn="base">
        <a:spcBef>
          <a:spcPct val="20000"/>
        </a:spcBef>
        <a:spcAft>
          <a:spcPct val="0"/>
        </a:spcAft>
        <a:buClr>
          <a:srgbClr val="003300"/>
        </a:buClr>
        <a:buFont typeface="Wingdings" pitchFamily="2" charset="2"/>
        <a:buChar char="l"/>
        <a:defRPr>
          <a:solidFill>
            <a:srgbClr val="000000"/>
          </a:solidFill>
          <a:latin typeface="+mn-lt"/>
        </a:defRPr>
      </a:lvl6pPr>
      <a:lvl7pPr marL="2971800" indent="-228600" algn="l" rtl="0" fontAlgn="base">
        <a:spcBef>
          <a:spcPct val="20000"/>
        </a:spcBef>
        <a:spcAft>
          <a:spcPct val="0"/>
        </a:spcAft>
        <a:buClr>
          <a:srgbClr val="003300"/>
        </a:buClr>
        <a:buFont typeface="Wingdings" pitchFamily="2" charset="2"/>
        <a:buChar char="l"/>
        <a:defRPr>
          <a:solidFill>
            <a:srgbClr val="000000"/>
          </a:solidFill>
          <a:latin typeface="+mn-lt"/>
        </a:defRPr>
      </a:lvl7pPr>
      <a:lvl8pPr marL="3429000" indent="-228600" algn="l" rtl="0" fontAlgn="base">
        <a:spcBef>
          <a:spcPct val="20000"/>
        </a:spcBef>
        <a:spcAft>
          <a:spcPct val="0"/>
        </a:spcAft>
        <a:buClr>
          <a:srgbClr val="003300"/>
        </a:buClr>
        <a:buFont typeface="Wingdings" pitchFamily="2" charset="2"/>
        <a:buChar char="l"/>
        <a:defRPr>
          <a:solidFill>
            <a:srgbClr val="000000"/>
          </a:solidFill>
          <a:latin typeface="+mn-lt"/>
        </a:defRPr>
      </a:lvl8pPr>
      <a:lvl9pPr marL="3886200" indent="-228600" algn="l" rtl="0" fontAlgn="base">
        <a:spcBef>
          <a:spcPct val="20000"/>
        </a:spcBef>
        <a:spcAft>
          <a:spcPct val="0"/>
        </a:spcAft>
        <a:buClr>
          <a:srgbClr val="003300"/>
        </a:buClr>
        <a:buFont typeface="Wingdings" pitchFamily="2" charset="2"/>
        <a:buChar char="l"/>
        <a:defRPr>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59778" name="Group 2"/>
          <p:cNvGrpSpPr>
            <a:grpSpLocks/>
          </p:cNvGrpSpPr>
          <p:nvPr/>
        </p:nvGrpSpPr>
        <p:grpSpPr bwMode="auto">
          <a:xfrm>
            <a:off x="0" y="0"/>
            <a:ext cx="3200400" cy="6858000"/>
            <a:chOff x="0" y="0"/>
            <a:chExt cx="2016" cy="4320"/>
          </a:xfrm>
        </p:grpSpPr>
        <p:sp>
          <p:nvSpPr>
            <p:cNvPr id="459779" name="Rectangle 3"/>
            <p:cNvSpPr>
              <a:spLocks noChangeArrowheads="1"/>
            </p:cNvSpPr>
            <p:nvPr userDrawn="1"/>
          </p:nvSpPr>
          <p:spPr bwMode="auto">
            <a:xfrm>
              <a:off x="0" y="0"/>
              <a:ext cx="480" cy="4320"/>
            </a:xfrm>
            <a:prstGeom prst="rect">
              <a:avLst/>
            </a:prstGeom>
            <a:solidFill>
              <a:srgbClr val="00620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459780" name="Freeform 4"/>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rgbClr val="006209"/>
            </a:solidFill>
            <a:ln>
              <a:noFill/>
            </a:ln>
            <a:effectLst/>
            <a:extLst>
              <a:ext uri="{91240B29-F687-4F45-9708-019B960494DF}">
                <a14:hiddenLine xmlns:a14="http://schemas.microsoft.com/office/drawing/2010/main" xmlns=""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grpSp>
      <p:grpSp>
        <p:nvGrpSpPr>
          <p:cNvPr id="459781" name="Group 5"/>
          <p:cNvGrpSpPr>
            <a:grpSpLocks/>
          </p:cNvGrpSpPr>
          <p:nvPr/>
        </p:nvGrpSpPr>
        <p:grpSpPr bwMode="auto">
          <a:xfrm flipH="1">
            <a:off x="198438" y="1663700"/>
            <a:ext cx="7391400" cy="217488"/>
            <a:chOff x="144" y="1248"/>
            <a:chExt cx="4656" cy="201"/>
          </a:xfrm>
        </p:grpSpPr>
        <p:sp>
          <p:nvSpPr>
            <p:cNvPr id="459782" name="AutoShape 6"/>
            <p:cNvSpPr>
              <a:spLocks noChangeArrowheads="1"/>
            </p:cNvSpPr>
            <p:nvPr/>
          </p:nvSpPr>
          <p:spPr bwMode="auto">
            <a:xfrm flipH="1">
              <a:off x="384" y="1248"/>
              <a:ext cx="4416" cy="200"/>
            </a:xfrm>
            <a:prstGeom prst="roundRect">
              <a:avLst>
                <a:gd name="adj" fmla="val 0"/>
              </a:avLst>
            </a:prstGeom>
            <a:solidFill>
              <a:srgbClr val="CC9900"/>
            </a:solidFill>
            <a:ln w="9525">
              <a:solidFill>
                <a:srgbClr val="CC9900"/>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459783" name="AutoShape 7"/>
            <p:cNvSpPr>
              <a:spLocks noChangeArrowheads="1"/>
            </p:cNvSpPr>
            <p:nvPr/>
          </p:nvSpPr>
          <p:spPr bwMode="auto">
            <a:xfrm flipH="1">
              <a:off x="144" y="1248"/>
              <a:ext cx="248" cy="201"/>
            </a:xfrm>
            <a:prstGeom prst="flowChartDelay">
              <a:avLst/>
            </a:prstGeom>
            <a:solidFill>
              <a:srgbClr val="CC9900"/>
            </a:solidFill>
            <a:ln w="9525">
              <a:solidFill>
                <a:srgbClr val="CC99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grpSp>
      <p:sp>
        <p:nvSpPr>
          <p:cNvPr id="459784" name="AutoShape 8"/>
          <p:cNvSpPr>
            <a:spLocks noGrp="1" noChangeArrowheads="1"/>
          </p:cNvSpPr>
          <p:nvPr>
            <p:ph type="title"/>
          </p:nvPr>
        </p:nvSpPr>
        <p:spPr bwMode="auto">
          <a:xfrm>
            <a:off x="762000" y="762000"/>
            <a:ext cx="7924800" cy="941388"/>
          </a:xfrm>
          <a:prstGeom prst="roundRect">
            <a:avLst>
              <a:gd name="adj" fmla="val 21667"/>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59785" name="Rectangle 9"/>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59786" name="Rectangle 10"/>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lnSpc>
                <a:spcPct val="100000"/>
              </a:lnSpc>
              <a:defRPr sz="1400" b="0">
                <a:solidFill>
                  <a:schemeClr val="tx1"/>
                </a:solidFill>
                <a:latin typeface="+mn-lt"/>
              </a:defRPr>
            </a:lvl1pPr>
          </a:lstStyle>
          <a:p>
            <a:pPr algn="ctr" fontAlgn="base">
              <a:spcBef>
                <a:spcPct val="0"/>
              </a:spcBef>
              <a:spcAft>
                <a:spcPct val="0"/>
              </a:spcAft>
            </a:pPr>
            <a:endParaRPr lang="en-US">
              <a:solidFill>
                <a:srgbClr val="003366"/>
              </a:solidFill>
            </a:endParaRPr>
          </a:p>
        </p:txBody>
      </p:sp>
      <p:sp>
        <p:nvSpPr>
          <p:cNvPr id="459787" name="Text Box 11"/>
          <p:cNvSpPr txBox="1">
            <a:spLocks noChangeArrowheads="1"/>
          </p:cNvSpPr>
          <p:nvPr/>
        </p:nvSpPr>
        <p:spPr bwMode="auto">
          <a:xfrm>
            <a:off x="2470150" y="6583363"/>
            <a:ext cx="3355855"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sz="1200" dirty="0">
                <a:solidFill>
                  <a:srgbClr val="000000"/>
                </a:solidFill>
                <a:cs typeface="Arial" charset="0"/>
              </a:rPr>
              <a:t>© </a:t>
            </a:r>
            <a:r>
              <a:rPr lang="en-US" sz="1200" dirty="0" smtClean="0">
                <a:solidFill>
                  <a:srgbClr val="000000"/>
                </a:solidFill>
                <a:cs typeface="Arial" charset="0"/>
              </a:rPr>
              <a:t>2012 </a:t>
            </a:r>
            <a:r>
              <a:rPr lang="en-US" sz="1200" dirty="0">
                <a:solidFill>
                  <a:srgbClr val="000000"/>
                </a:solidFill>
                <a:cs typeface="Arial" charset="0"/>
              </a:rPr>
              <a:t>TOC International, All Rights Reserved</a:t>
            </a:r>
          </a:p>
        </p:txBody>
      </p:sp>
      <p:sp>
        <p:nvSpPr>
          <p:cNvPr id="459788" name="Rectangle 12"/>
          <p:cNvSpPr>
            <a:spLocks noGrp="1" noChangeArrowheads="1"/>
          </p:cNvSpPr>
          <p:nvPr>
            <p:ph type="sldNum" sz="quarter" idx="4"/>
          </p:nvPr>
        </p:nvSpPr>
        <p:spPr bwMode="auto">
          <a:xfrm>
            <a:off x="0" y="6242050"/>
            <a:ext cx="714375" cy="488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lgn="l" eaLnBrk="1" hangingPunct="1">
              <a:lnSpc>
                <a:spcPct val="100000"/>
              </a:lnSpc>
              <a:defRPr sz="2000">
                <a:solidFill>
                  <a:schemeClr val="bg1"/>
                </a:solidFill>
                <a:latin typeface="+mn-lt"/>
              </a:defRPr>
            </a:lvl1pPr>
          </a:lstStyle>
          <a:p>
            <a:pPr fontAlgn="base">
              <a:spcBef>
                <a:spcPct val="0"/>
              </a:spcBef>
              <a:spcAft>
                <a:spcPct val="0"/>
              </a:spcAft>
            </a:pPr>
            <a:fld id="{14457112-2C9F-42F8-9E31-D3D64EA59B48}" type="slidenum">
              <a:rPr lang="en-US" b="1">
                <a:solidFill>
                  <a:srgbClr val="FFFFFF"/>
                </a:solidFill>
              </a:rPr>
              <a:pPr fontAlgn="base">
                <a:spcBef>
                  <a:spcPct val="0"/>
                </a:spcBef>
                <a:spcAft>
                  <a:spcPct val="0"/>
                </a:spcAft>
              </a:pPr>
              <a:t>‹#›</a:t>
            </a:fld>
            <a:endParaRPr lang="en-US" b="1">
              <a:solidFill>
                <a:srgbClr val="FFFFFF"/>
              </a:solidFill>
            </a:endParaRPr>
          </a:p>
        </p:txBody>
      </p:sp>
    </p:spTree>
  </p:cSld>
  <p:clrMap bg1="lt1" tx1="dk1" bg2="lt2" tx2="dk2" accent1="accent1" accent2="accent2" accent3="accent3" accent4="accent4" accent5="accent5" accent6="accent6" hlink="hlink" folHlink="folHlink"/>
  <p:sldLayoutIdLst>
    <p:sldLayoutId id="2147483667" r:id="rId1"/>
  </p:sldLayoutIdLst>
  <p:transition spd="med">
    <p:dissolve/>
  </p:transition>
  <p:timing>
    <p:tnLst>
      <p:par>
        <p:cTn id="1" dur="indefinite" restart="never" nodeType="tmRoot"/>
      </p:par>
    </p:tnLst>
  </p:timing>
  <p:hf hdr="0" ftr="0" dt="0"/>
  <p:txStyles>
    <p:titleStyle>
      <a:lvl1pPr algn="l" rtl="0" fontAlgn="base">
        <a:lnSpc>
          <a:spcPct val="90000"/>
        </a:lnSpc>
        <a:spcBef>
          <a:spcPct val="0"/>
        </a:spcBef>
        <a:spcAft>
          <a:spcPct val="0"/>
        </a:spcAft>
        <a:defRPr sz="3200" b="1">
          <a:solidFill>
            <a:srgbClr val="003300"/>
          </a:solidFill>
          <a:latin typeface="+mj-lt"/>
          <a:ea typeface="+mj-ea"/>
          <a:cs typeface="+mj-cs"/>
        </a:defRPr>
      </a:lvl1pPr>
      <a:lvl2pPr algn="l" rtl="0" fontAlgn="base">
        <a:lnSpc>
          <a:spcPct val="90000"/>
        </a:lnSpc>
        <a:spcBef>
          <a:spcPct val="0"/>
        </a:spcBef>
        <a:spcAft>
          <a:spcPct val="0"/>
        </a:spcAft>
        <a:defRPr sz="3200" b="1">
          <a:solidFill>
            <a:srgbClr val="003300"/>
          </a:solidFill>
          <a:latin typeface="Arial" charset="0"/>
        </a:defRPr>
      </a:lvl2pPr>
      <a:lvl3pPr algn="l" rtl="0" fontAlgn="base">
        <a:lnSpc>
          <a:spcPct val="90000"/>
        </a:lnSpc>
        <a:spcBef>
          <a:spcPct val="0"/>
        </a:spcBef>
        <a:spcAft>
          <a:spcPct val="0"/>
        </a:spcAft>
        <a:defRPr sz="3200" b="1">
          <a:solidFill>
            <a:srgbClr val="003300"/>
          </a:solidFill>
          <a:latin typeface="Arial" charset="0"/>
        </a:defRPr>
      </a:lvl3pPr>
      <a:lvl4pPr algn="l" rtl="0" fontAlgn="base">
        <a:lnSpc>
          <a:spcPct val="90000"/>
        </a:lnSpc>
        <a:spcBef>
          <a:spcPct val="0"/>
        </a:spcBef>
        <a:spcAft>
          <a:spcPct val="0"/>
        </a:spcAft>
        <a:defRPr sz="3200" b="1">
          <a:solidFill>
            <a:srgbClr val="003300"/>
          </a:solidFill>
          <a:latin typeface="Arial" charset="0"/>
        </a:defRPr>
      </a:lvl4pPr>
      <a:lvl5pPr algn="l" rtl="0" fontAlgn="base">
        <a:lnSpc>
          <a:spcPct val="90000"/>
        </a:lnSpc>
        <a:spcBef>
          <a:spcPct val="0"/>
        </a:spcBef>
        <a:spcAft>
          <a:spcPct val="0"/>
        </a:spcAft>
        <a:defRPr sz="3200" b="1">
          <a:solidFill>
            <a:srgbClr val="003300"/>
          </a:solidFill>
          <a:latin typeface="Arial" charset="0"/>
        </a:defRPr>
      </a:lvl5pPr>
      <a:lvl6pPr marL="457200" algn="l" rtl="0" fontAlgn="base">
        <a:lnSpc>
          <a:spcPct val="90000"/>
        </a:lnSpc>
        <a:spcBef>
          <a:spcPct val="0"/>
        </a:spcBef>
        <a:spcAft>
          <a:spcPct val="0"/>
        </a:spcAft>
        <a:defRPr sz="3200" b="1">
          <a:solidFill>
            <a:srgbClr val="003300"/>
          </a:solidFill>
          <a:latin typeface="Arial" charset="0"/>
        </a:defRPr>
      </a:lvl6pPr>
      <a:lvl7pPr marL="914400" algn="l" rtl="0" fontAlgn="base">
        <a:lnSpc>
          <a:spcPct val="90000"/>
        </a:lnSpc>
        <a:spcBef>
          <a:spcPct val="0"/>
        </a:spcBef>
        <a:spcAft>
          <a:spcPct val="0"/>
        </a:spcAft>
        <a:defRPr sz="3200" b="1">
          <a:solidFill>
            <a:srgbClr val="003300"/>
          </a:solidFill>
          <a:latin typeface="Arial" charset="0"/>
        </a:defRPr>
      </a:lvl7pPr>
      <a:lvl8pPr marL="1371600" algn="l" rtl="0" fontAlgn="base">
        <a:lnSpc>
          <a:spcPct val="90000"/>
        </a:lnSpc>
        <a:spcBef>
          <a:spcPct val="0"/>
        </a:spcBef>
        <a:spcAft>
          <a:spcPct val="0"/>
        </a:spcAft>
        <a:defRPr sz="3200" b="1">
          <a:solidFill>
            <a:srgbClr val="003300"/>
          </a:solidFill>
          <a:latin typeface="Arial" charset="0"/>
        </a:defRPr>
      </a:lvl8pPr>
      <a:lvl9pPr marL="1828800" algn="l" rtl="0" fontAlgn="base">
        <a:lnSpc>
          <a:spcPct val="90000"/>
        </a:lnSpc>
        <a:spcBef>
          <a:spcPct val="0"/>
        </a:spcBef>
        <a:spcAft>
          <a:spcPct val="0"/>
        </a:spcAft>
        <a:defRPr sz="3200" b="1">
          <a:solidFill>
            <a:srgbClr val="003300"/>
          </a:solidFill>
          <a:latin typeface="Arial" charset="0"/>
        </a:defRPr>
      </a:lvl9pPr>
    </p:titleStyle>
    <p:bodyStyle>
      <a:lvl1pPr marL="342900" indent="-342900" algn="l" rtl="0" fontAlgn="base">
        <a:spcBef>
          <a:spcPct val="20000"/>
        </a:spcBef>
        <a:spcAft>
          <a:spcPct val="0"/>
        </a:spcAft>
        <a:buClr>
          <a:srgbClr val="003300"/>
        </a:buClr>
        <a:buFont typeface="Wingdings" pitchFamily="2" charset="2"/>
        <a:buChar char="l"/>
        <a:defRPr sz="2400">
          <a:solidFill>
            <a:srgbClr val="000000"/>
          </a:solidFill>
          <a:latin typeface="+mn-lt"/>
          <a:ea typeface="+mn-ea"/>
          <a:cs typeface="+mn-cs"/>
        </a:defRPr>
      </a:lvl1pPr>
      <a:lvl2pPr marL="742950" indent="-285750" algn="l" rtl="0" fontAlgn="base">
        <a:spcBef>
          <a:spcPct val="20000"/>
        </a:spcBef>
        <a:spcAft>
          <a:spcPct val="0"/>
        </a:spcAft>
        <a:buClr>
          <a:srgbClr val="003300"/>
        </a:buClr>
        <a:buChar char="–"/>
        <a:defRPr sz="2000">
          <a:solidFill>
            <a:srgbClr val="000000"/>
          </a:solidFill>
          <a:latin typeface="+mn-lt"/>
        </a:defRPr>
      </a:lvl2pPr>
      <a:lvl3pPr marL="1143000" indent="-228600" algn="l" rtl="0" fontAlgn="base">
        <a:spcBef>
          <a:spcPct val="20000"/>
        </a:spcBef>
        <a:spcAft>
          <a:spcPct val="0"/>
        </a:spcAft>
        <a:buClr>
          <a:srgbClr val="003300"/>
        </a:buClr>
        <a:buFont typeface="Wingdings" pitchFamily="2" charset="2"/>
        <a:buChar char="l"/>
        <a:defRPr>
          <a:solidFill>
            <a:srgbClr val="000000"/>
          </a:solidFill>
          <a:latin typeface="+mn-lt"/>
        </a:defRPr>
      </a:lvl3pPr>
      <a:lvl4pPr marL="1600200" indent="-228600" algn="l" rtl="0" fontAlgn="base">
        <a:spcBef>
          <a:spcPct val="20000"/>
        </a:spcBef>
        <a:spcAft>
          <a:spcPct val="0"/>
        </a:spcAft>
        <a:buClr>
          <a:srgbClr val="003300"/>
        </a:buClr>
        <a:buChar char="–"/>
        <a:defRPr>
          <a:solidFill>
            <a:srgbClr val="000000"/>
          </a:solidFill>
          <a:latin typeface="+mn-lt"/>
        </a:defRPr>
      </a:lvl4pPr>
      <a:lvl5pPr marL="2057400" indent="-228600" algn="l" rtl="0" fontAlgn="base">
        <a:spcBef>
          <a:spcPct val="20000"/>
        </a:spcBef>
        <a:spcAft>
          <a:spcPct val="0"/>
        </a:spcAft>
        <a:buClr>
          <a:srgbClr val="003300"/>
        </a:buClr>
        <a:buFont typeface="Wingdings" pitchFamily="2" charset="2"/>
        <a:buChar char="l"/>
        <a:defRPr>
          <a:solidFill>
            <a:srgbClr val="000000"/>
          </a:solidFill>
          <a:latin typeface="+mn-lt"/>
        </a:defRPr>
      </a:lvl5pPr>
      <a:lvl6pPr marL="2514600" indent="-228600" algn="l" rtl="0" fontAlgn="base">
        <a:spcBef>
          <a:spcPct val="20000"/>
        </a:spcBef>
        <a:spcAft>
          <a:spcPct val="0"/>
        </a:spcAft>
        <a:buClr>
          <a:srgbClr val="003300"/>
        </a:buClr>
        <a:buFont typeface="Wingdings" pitchFamily="2" charset="2"/>
        <a:buChar char="l"/>
        <a:defRPr>
          <a:solidFill>
            <a:srgbClr val="000000"/>
          </a:solidFill>
          <a:latin typeface="+mn-lt"/>
        </a:defRPr>
      </a:lvl6pPr>
      <a:lvl7pPr marL="2971800" indent="-228600" algn="l" rtl="0" fontAlgn="base">
        <a:spcBef>
          <a:spcPct val="20000"/>
        </a:spcBef>
        <a:spcAft>
          <a:spcPct val="0"/>
        </a:spcAft>
        <a:buClr>
          <a:srgbClr val="003300"/>
        </a:buClr>
        <a:buFont typeface="Wingdings" pitchFamily="2" charset="2"/>
        <a:buChar char="l"/>
        <a:defRPr>
          <a:solidFill>
            <a:srgbClr val="000000"/>
          </a:solidFill>
          <a:latin typeface="+mn-lt"/>
        </a:defRPr>
      </a:lvl7pPr>
      <a:lvl8pPr marL="3429000" indent="-228600" algn="l" rtl="0" fontAlgn="base">
        <a:spcBef>
          <a:spcPct val="20000"/>
        </a:spcBef>
        <a:spcAft>
          <a:spcPct val="0"/>
        </a:spcAft>
        <a:buClr>
          <a:srgbClr val="003300"/>
        </a:buClr>
        <a:buFont typeface="Wingdings" pitchFamily="2" charset="2"/>
        <a:buChar char="l"/>
        <a:defRPr>
          <a:solidFill>
            <a:srgbClr val="000000"/>
          </a:solidFill>
          <a:latin typeface="+mn-lt"/>
        </a:defRPr>
      </a:lvl8pPr>
      <a:lvl9pPr marL="3886200" indent="-228600" algn="l" rtl="0" fontAlgn="base">
        <a:spcBef>
          <a:spcPct val="20000"/>
        </a:spcBef>
        <a:spcAft>
          <a:spcPct val="0"/>
        </a:spcAft>
        <a:buClr>
          <a:srgbClr val="003300"/>
        </a:buClr>
        <a:buFont typeface="Wingdings" pitchFamily="2" charset="2"/>
        <a:buChar char="l"/>
        <a:defRPr>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59778" name="Group 2"/>
          <p:cNvGrpSpPr>
            <a:grpSpLocks/>
          </p:cNvGrpSpPr>
          <p:nvPr/>
        </p:nvGrpSpPr>
        <p:grpSpPr bwMode="auto">
          <a:xfrm>
            <a:off x="0" y="0"/>
            <a:ext cx="3200400" cy="6858000"/>
            <a:chOff x="0" y="0"/>
            <a:chExt cx="2016" cy="4320"/>
          </a:xfrm>
        </p:grpSpPr>
        <p:sp>
          <p:nvSpPr>
            <p:cNvPr id="459779" name="Rectangle 3"/>
            <p:cNvSpPr>
              <a:spLocks noChangeArrowheads="1"/>
            </p:cNvSpPr>
            <p:nvPr userDrawn="1"/>
          </p:nvSpPr>
          <p:spPr bwMode="auto">
            <a:xfrm>
              <a:off x="0" y="0"/>
              <a:ext cx="480" cy="4320"/>
            </a:xfrm>
            <a:prstGeom prst="rect">
              <a:avLst/>
            </a:prstGeom>
            <a:solidFill>
              <a:srgbClr val="00620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459780" name="Freeform 4"/>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rgbClr val="006209"/>
            </a:solidFill>
            <a:ln>
              <a:noFill/>
            </a:ln>
            <a:effectLst/>
            <a:extLst>
              <a:ext uri="{91240B29-F687-4F45-9708-019B960494DF}">
                <a14:hiddenLine xmlns:a14="http://schemas.microsoft.com/office/drawing/2010/main" xmlns=""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grpSp>
      <p:grpSp>
        <p:nvGrpSpPr>
          <p:cNvPr id="459781" name="Group 5"/>
          <p:cNvGrpSpPr>
            <a:grpSpLocks/>
          </p:cNvGrpSpPr>
          <p:nvPr/>
        </p:nvGrpSpPr>
        <p:grpSpPr bwMode="auto">
          <a:xfrm flipH="1">
            <a:off x="198438" y="1663700"/>
            <a:ext cx="7391400" cy="217488"/>
            <a:chOff x="144" y="1248"/>
            <a:chExt cx="4656" cy="201"/>
          </a:xfrm>
        </p:grpSpPr>
        <p:sp>
          <p:nvSpPr>
            <p:cNvPr id="459782" name="AutoShape 6"/>
            <p:cNvSpPr>
              <a:spLocks noChangeArrowheads="1"/>
            </p:cNvSpPr>
            <p:nvPr/>
          </p:nvSpPr>
          <p:spPr bwMode="auto">
            <a:xfrm flipH="1">
              <a:off x="384" y="1248"/>
              <a:ext cx="4416" cy="200"/>
            </a:xfrm>
            <a:prstGeom prst="roundRect">
              <a:avLst>
                <a:gd name="adj" fmla="val 0"/>
              </a:avLst>
            </a:prstGeom>
            <a:solidFill>
              <a:srgbClr val="CC9900"/>
            </a:solidFill>
            <a:ln w="9525">
              <a:solidFill>
                <a:srgbClr val="CC9900"/>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459783" name="AutoShape 7"/>
            <p:cNvSpPr>
              <a:spLocks noChangeArrowheads="1"/>
            </p:cNvSpPr>
            <p:nvPr/>
          </p:nvSpPr>
          <p:spPr bwMode="auto">
            <a:xfrm flipH="1">
              <a:off x="144" y="1248"/>
              <a:ext cx="248" cy="201"/>
            </a:xfrm>
            <a:prstGeom prst="flowChartDelay">
              <a:avLst/>
            </a:prstGeom>
            <a:solidFill>
              <a:srgbClr val="CC9900"/>
            </a:solidFill>
            <a:ln w="9525">
              <a:solidFill>
                <a:srgbClr val="CC99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grpSp>
      <p:sp>
        <p:nvSpPr>
          <p:cNvPr id="459784" name="AutoShape 8"/>
          <p:cNvSpPr>
            <a:spLocks noGrp="1" noChangeArrowheads="1"/>
          </p:cNvSpPr>
          <p:nvPr>
            <p:ph type="title"/>
          </p:nvPr>
        </p:nvSpPr>
        <p:spPr bwMode="auto">
          <a:xfrm>
            <a:off x="762000" y="762000"/>
            <a:ext cx="7924800" cy="941388"/>
          </a:xfrm>
          <a:prstGeom prst="roundRect">
            <a:avLst>
              <a:gd name="adj" fmla="val 21667"/>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59785" name="Rectangle 9"/>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59786" name="Rectangle 10"/>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lnSpc>
                <a:spcPct val="100000"/>
              </a:lnSpc>
              <a:defRPr sz="1400" b="0">
                <a:solidFill>
                  <a:schemeClr val="tx1"/>
                </a:solidFill>
                <a:latin typeface="+mn-lt"/>
              </a:defRPr>
            </a:lvl1pPr>
          </a:lstStyle>
          <a:p>
            <a:pPr algn="ctr" fontAlgn="base">
              <a:spcBef>
                <a:spcPct val="0"/>
              </a:spcBef>
              <a:spcAft>
                <a:spcPct val="0"/>
              </a:spcAft>
            </a:pPr>
            <a:endParaRPr lang="en-US">
              <a:solidFill>
                <a:srgbClr val="003366"/>
              </a:solidFill>
            </a:endParaRPr>
          </a:p>
        </p:txBody>
      </p:sp>
      <p:sp>
        <p:nvSpPr>
          <p:cNvPr id="459787" name="Text Box 11"/>
          <p:cNvSpPr txBox="1">
            <a:spLocks noChangeArrowheads="1"/>
          </p:cNvSpPr>
          <p:nvPr/>
        </p:nvSpPr>
        <p:spPr bwMode="auto">
          <a:xfrm>
            <a:off x="2470150" y="6583363"/>
            <a:ext cx="3355855"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sz="1200" dirty="0">
                <a:solidFill>
                  <a:srgbClr val="000000"/>
                </a:solidFill>
                <a:cs typeface="Arial" charset="0"/>
              </a:rPr>
              <a:t>© </a:t>
            </a:r>
            <a:r>
              <a:rPr lang="en-US" sz="1200" dirty="0" smtClean="0">
                <a:solidFill>
                  <a:srgbClr val="000000"/>
                </a:solidFill>
                <a:cs typeface="Arial" charset="0"/>
              </a:rPr>
              <a:t>2012 </a:t>
            </a:r>
            <a:r>
              <a:rPr lang="en-US" sz="1200" dirty="0">
                <a:solidFill>
                  <a:srgbClr val="000000"/>
                </a:solidFill>
                <a:cs typeface="Arial" charset="0"/>
              </a:rPr>
              <a:t>TOC International, All Rights Reserved</a:t>
            </a:r>
          </a:p>
        </p:txBody>
      </p:sp>
      <p:sp>
        <p:nvSpPr>
          <p:cNvPr id="459788" name="Rectangle 12"/>
          <p:cNvSpPr>
            <a:spLocks noGrp="1" noChangeArrowheads="1"/>
          </p:cNvSpPr>
          <p:nvPr>
            <p:ph type="sldNum" sz="quarter" idx="4"/>
          </p:nvPr>
        </p:nvSpPr>
        <p:spPr bwMode="auto">
          <a:xfrm>
            <a:off x="0" y="6242050"/>
            <a:ext cx="714375" cy="488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lgn="l" eaLnBrk="1" hangingPunct="1">
              <a:lnSpc>
                <a:spcPct val="100000"/>
              </a:lnSpc>
              <a:defRPr sz="2000">
                <a:solidFill>
                  <a:schemeClr val="bg1"/>
                </a:solidFill>
                <a:latin typeface="+mn-lt"/>
              </a:defRPr>
            </a:lvl1pPr>
          </a:lstStyle>
          <a:p>
            <a:pPr fontAlgn="base">
              <a:spcBef>
                <a:spcPct val="0"/>
              </a:spcBef>
              <a:spcAft>
                <a:spcPct val="0"/>
              </a:spcAft>
            </a:pPr>
            <a:fld id="{14457112-2C9F-42F8-9E31-D3D64EA59B48}" type="slidenum">
              <a:rPr lang="en-US" b="1">
                <a:solidFill>
                  <a:srgbClr val="FFFFFF"/>
                </a:solidFill>
              </a:rPr>
              <a:pPr fontAlgn="base">
                <a:spcBef>
                  <a:spcPct val="0"/>
                </a:spcBef>
                <a:spcAft>
                  <a:spcPct val="0"/>
                </a:spcAft>
              </a:pPr>
              <a:t>‹#›</a:t>
            </a:fld>
            <a:endParaRPr lang="en-US" b="1">
              <a:solidFill>
                <a:srgbClr val="FFFFFF"/>
              </a:solidFill>
            </a:endParaRPr>
          </a:p>
        </p:txBody>
      </p:sp>
    </p:spTree>
  </p:cSld>
  <p:clrMap bg1="lt1" tx1="dk1" bg2="lt2" tx2="dk2" accent1="accent1" accent2="accent2" accent3="accent3" accent4="accent4" accent5="accent5" accent6="accent6" hlink="hlink" folHlink="folHlink"/>
  <p:sldLayoutIdLst>
    <p:sldLayoutId id="2147483669" r:id="rId1"/>
  </p:sldLayoutIdLst>
  <p:transition spd="med">
    <p:dissolve/>
  </p:transition>
  <p:timing>
    <p:tnLst>
      <p:par>
        <p:cTn id="1" dur="indefinite" restart="never" nodeType="tmRoot"/>
      </p:par>
    </p:tnLst>
  </p:timing>
  <p:hf hdr="0" ftr="0" dt="0"/>
  <p:txStyles>
    <p:titleStyle>
      <a:lvl1pPr algn="l" rtl="0" fontAlgn="base">
        <a:lnSpc>
          <a:spcPct val="90000"/>
        </a:lnSpc>
        <a:spcBef>
          <a:spcPct val="0"/>
        </a:spcBef>
        <a:spcAft>
          <a:spcPct val="0"/>
        </a:spcAft>
        <a:defRPr sz="3200" b="1">
          <a:solidFill>
            <a:srgbClr val="003300"/>
          </a:solidFill>
          <a:latin typeface="+mj-lt"/>
          <a:ea typeface="+mj-ea"/>
          <a:cs typeface="+mj-cs"/>
        </a:defRPr>
      </a:lvl1pPr>
      <a:lvl2pPr algn="l" rtl="0" fontAlgn="base">
        <a:lnSpc>
          <a:spcPct val="90000"/>
        </a:lnSpc>
        <a:spcBef>
          <a:spcPct val="0"/>
        </a:spcBef>
        <a:spcAft>
          <a:spcPct val="0"/>
        </a:spcAft>
        <a:defRPr sz="3200" b="1">
          <a:solidFill>
            <a:srgbClr val="003300"/>
          </a:solidFill>
          <a:latin typeface="Arial" charset="0"/>
        </a:defRPr>
      </a:lvl2pPr>
      <a:lvl3pPr algn="l" rtl="0" fontAlgn="base">
        <a:lnSpc>
          <a:spcPct val="90000"/>
        </a:lnSpc>
        <a:spcBef>
          <a:spcPct val="0"/>
        </a:spcBef>
        <a:spcAft>
          <a:spcPct val="0"/>
        </a:spcAft>
        <a:defRPr sz="3200" b="1">
          <a:solidFill>
            <a:srgbClr val="003300"/>
          </a:solidFill>
          <a:latin typeface="Arial" charset="0"/>
        </a:defRPr>
      </a:lvl3pPr>
      <a:lvl4pPr algn="l" rtl="0" fontAlgn="base">
        <a:lnSpc>
          <a:spcPct val="90000"/>
        </a:lnSpc>
        <a:spcBef>
          <a:spcPct val="0"/>
        </a:spcBef>
        <a:spcAft>
          <a:spcPct val="0"/>
        </a:spcAft>
        <a:defRPr sz="3200" b="1">
          <a:solidFill>
            <a:srgbClr val="003300"/>
          </a:solidFill>
          <a:latin typeface="Arial" charset="0"/>
        </a:defRPr>
      </a:lvl4pPr>
      <a:lvl5pPr algn="l" rtl="0" fontAlgn="base">
        <a:lnSpc>
          <a:spcPct val="90000"/>
        </a:lnSpc>
        <a:spcBef>
          <a:spcPct val="0"/>
        </a:spcBef>
        <a:spcAft>
          <a:spcPct val="0"/>
        </a:spcAft>
        <a:defRPr sz="3200" b="1">
          <a:solidFill>
            <a:srgbClr val="003300"/>
          </a:solidFill>
          <a:latin typeface="Arial" charset="0"/>
        </a:defRPr>
      </a:lvl5pPr>
      <a:lvl6pPr marL="457200" algn="l" rtl="0" fontAlgn="base">
        <a:lnSpc>
          <a:spcPct val="90000"/>
        </a:lnSpc>
        <a:spcBef>
          <a:spcPct val="0"/>
        </a:spcBef>
        <a:spcAft>
          <a:spcPct val="0"/>
        </a:spcAft>
        <a:defRPr sz="3200" b="1">
          <a:solidFill>
            <a:srgbClr val="003300"/>
          </a:solidFill>
          <a:latin typeface="Arial" charset="0"/>
        </a:defRPr>
      </a:lvl6pPr>
      <a:lvl7pPr marL="914400" algn="l" rtl="0" fontAlgn="base">
        <a:lnSpc>
          <a:spcPct val="90000"/>
        </a:lnSpc>
        <a:spcBef>
          <a:spcPct val="0"/>
        </a:spcBef>
        <a:spcAft>
          <a:spcPct val="0"/>
        </a:spcAft>
        <a:defRPr sz="3200" b="1">
          <a:solidFill>
            <a:srgbClr val="003300"/>
          </a:solidFill>
          <a:latin typeface="Arial" charset="0"/>
        </a:defRPr>
      </a:lvl7pPr>
      <a:lvl8pPr marL="1371600" algn="l" rtl="0" fontAlgn="base">
        <a:lnSpc>
          <a:spcPct val="90000"/>
        </a:lnSpc>
        <a:spcBef>
          <a:spcPct val="0"/>
        </a:spcBef>
        <a:spcAft>
          <a:spcPct val="0"/>
        </a:spcAft>
        <a:defRPr sz="3200" b="1">
          <a:solidFill>
            <a:srgbClr val="003300"/>
          </a:solidFill>
          <a:latin typeface="Arial" charset="0"/>
        </a:defRPr>
      </a:lvl8pPr>
      <a:lvl9pPr marL="1828800" algn="l" rtl="0" fontAlgn="base">
        <a:lnSpc>
          <a:spcPct val="90000"/>
        </a:lnSpc>
        <a:spcBef>
          <a:spcPct val="0"/>
        </a:spcBef>
        <a:spcAft>
          <a:spcPct val="0"/>
        </a:spcAft>
        <a:defRPr sz="3200" b="1">
          <a:solidFill>
            <a:srgbClr val="003300"/>
          </a:solidFill>
          <a:latin typeface="Arial" charset="0"/>
        </a:defRPr>
      </a:lvl9pPr>
    </p:titleStyle>
    <p:bodyStyle>
      <a:lvl1pPr marL="342900" indent="-342900" algn="l" rtl="0" fontAlgn="base">
        <a:spcBef>
          <a:spcPct val="20000"/>
        </a:spcBef>
        <a:spcAft>
          <a:spcPct val="0"/>
        </a:spcAft>
        <a:buClr>
          <a:srgbClr val="003300"/>
        </a:buClr>
        <a:buFont typeface="Wingdings" pitchFamily="2" charset="2"/>
        <a:buChar char="l"/>
        <a:defRPr sz="2400">
          <a:solidFill>
            <a:srgbClr val="000000"/>
          </a:solidFill>
          <a:latin typeface="+mn-lt"/>
          <a:ea typeface="+mn-ea"/>
          <a:cs typeface="+mn-cs"/>
        </a:defRPr>
      </a:lvl1pPr>
      <a:lvl2pPr marL="742950" indent="-285750" algn="l" rtl="0" fontAlgn="base">
        <a:spcBef>
          <a:spcPct val="20000"/>
        </a:spcBef>
        <a:spcAft>
          <a:spcPct val="0"/>
        </a:spcAft>
        <a:buClr>
          <a:srgbClr val="003300"/>
        </a:buClr>
        <a:buChar char="–"/>
        <a:defRPr sz="2000">
          <a:solidFill>
            <a:srgbClr val="000000"/>
          </a:solidFill>
          <a:latin typeface="+mn-lt"/>
        </a:defRPr>
      </a:lvl2pPr>
      <a:lvl3pPr marL="1143000" indent="-228600" algn="l" rtl="0" fontAlgn="base">
        <a:spcBef>
          <a:spcPct val="20000"/>
        </a:spcBef>
        <a:spcAft>
          <a:spcPct val="0"/>
        </a:spcAft>
        <a:buClr>
          <a:srgbClr val="003300"/>
        </a:buClr>
        <a:buFont typeface="Wingdings" pitchFamily="2" charset="2"/>
        <a:buChar char="l"/>
        <a:defRPr>
          <a:solidFill>
            <a:srgbClr val="000000"/>
          </a:solidFill>
          <a:latin typeface="+mn-lt"/>
        </a:defRPr>
      </a:lvl3pPr>
      <a:lvl4pPr marL="1600200" indent="-228600" algn="l" rtl="0" fontAlgn="base">
        <a:spcBef>
          <a:spcPct val="20000"/>
        </a:spcBef>
        <a:spcAft>
          <a:spcPct val="0"/>
        </a:spcAft>
        <a:buClr>
          <a:srgbClr val="003300"/>
        </a:buClr>
        <a:buChar char="–"/>
        <a:defRPr>
          <a:solidFill>
            <a:srgbClr val="000000"/>
          </a:solidFill>
          <a:latin typeface="+mn-lt"/>
        </a:defRPr>
      </a:lvl4pPr>
      <a:lvl5pPr marL="2057400" indent="-228600" algn="l" rtl="0" fontAlgn="base">
        <a:spcBef>
          <a:spcPct val="20000"/>
        </a:spcBef>
        <a:spcAft>
          <a:spcPct val="0"/>
        </a:spcAft>
        <a:buClr>
          <a:srgbClr val="003300"/>
        </a:buClr>
        <a:buFont typeface="Wingdings" pitchFamily="2" charset="2"/>
        <a:buChar char="l"/>
        <a:defRPr>
          <a:solidFill>
            <a:srgbClr val="000000"/>
          </a:solidFill>
          <a:latin typeface="+mn-lt"/>
        </a:defRPr>
      </a:lvl5pPr>
      <a:lvl6pPr marL="2514600" indent="-228600" algn="l" rtl="0" fontAlgn="base">
        <a:spcBef>
          <a:spcPct val="20000"/>
        </a:spcBef>
        <a:spcAft>
          <a:spcPct val="0"/>
        </a:spcAft>
        <a:buClr>
          <a:srgbClr val="003300"/>
        </a:buClr>
        <a:buFont typeface="Wingdings" pitchFamily="2" charset="2"/>
        <a:buChar char="l"/>
        <a:defRPr>
          <a:solidFill>
            <a:srgbClr val="000000"/>
          </a:solidFill>
          <a:latin typeface="+mn-lt"/>
        </a:defRPr>
      </a:lvl6pPr>
      <a:lvl7pPr marL="2971800" indent="-228600" algn="l" rtl="0" fontAlgn="base">
        <a:spcBef>
          <a:spcPct val="20000"/>
        </a:spcBef>
        <a:spcAft>
          <a:spcPct val="0"/>
        </a:spcAft>
        <a:buClr>
          <a:srgbClr val="003300"/>
        </a:buClr>
        <a:buFont typeface="Wingdings" pitchFamily="2" charset="2"/>
        <a:buChar char="l"/>
        <a:defRPr>
          <a:solidFill>
            <a:srgbClr val="000000"/>
          </a:solidFill>
          <a:latin typeface="+mn-lt"/>
        </a:defRPr>
      </a:lvl7pPr>
      <a:lvl8pPr marL="3429000" indent="-228600" algn="l" rtl="0" fontAlgn="base">
        <a:spcBef>
          <a:spcPct val="20000"/>
        </a:spcBef>
        <a:spcAft>
          <a:spcPct val="0"/>
        </a:spcAft>
        <a:buClr>
          <a:srgbClr val="003300"/>
        </a:buClr>
        <a:buFont typeface="Wingdings" pitchFamily="2" charset="2"/>
        <a:buChar char="l"/>
        <a:defRPr>
          <a:solidFill>
            <a:srgbClr val="000000"/>
          </a:solidFill>
          <a:latin typeface="+mn-lt"/>
        </a:defRPr>
      </a:lvl8pPr>
      <a:lvl9pPr marL="3886200" indent="-228600" algn="l" rtl="0" fontAlgn="base">
        <a:spcBef>
          <a:spcPct val="20000"/>
        </a:spcBef>
        <a:spcAft>
          <a:spcPct val="0"/>
        </a:spcAft>
        <a:buClr>
          <a:srgbClr val="003300"/>
        </a:buClr>
        <a:buFont typeface="Wingdings" pitchFamily="2" charset="2"/>
        <a:buChar char="l"/>
        <a:defRPr>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59778" name="Group 2"/>
          <p:cNvGrpSpPr>
            <a:grpSpLocks/>
          </p:cNvGrpSpPr>
          <p:nvPr/>
        </p:nvGrpSpPr>
        <p:grpSpPr bwMode="auto">
          <a:xfrm>
            <a:off x="0" y="0"/>
            <a:ext cx="3200400" cy="6858000"/>
            <a:chOff x="0" y="0"/>
            <a:chExt cx="2016" cy="4320"/>
          </a:xfrm>
        </p:grpSpPr>
        <p:sp>
          <p:nvSpPr>
            <p:cNvPr id="459779" name="Rectangle 3"/>
            <p:cNvSpPr>
              <a:spLocks noChangeArrowheads="1"/>
            </p:cNvSpPr>
            <p:nvPr userDrawn="1"/>
          </p:nvSpPr>
          <p:spPr bwMode="auto">
            <a:xfrm>
              <a:off x="0" y="0"/>
              <a:ext cx="480" cy="4320"/>
            </a:xfrm>
            <a:prstGeom prst="rect">
              <a:avLst/>
            </a:prstGeom>
            <a:solidFill>
              <a:srgbClr val="00620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459780" name="Freeform 4"/>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rgbClr val="006209"/>
            </a:solidFill>
            <a:ln>
              <a:noFill/>
            </a:ln>
            <a:effectLst/>
            <a:extLst>
              <a:ext uri="{91240B29-F687-4F45-9708-019B960494DF}">
                <a14:hiddenLine xmlns:a14="http://schemas.microsoft.com/office/drawing/2010/main" xmlns=""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grpSp>
      <p:grpSp>
        <p:nvGrpSpPr>
          <p:cNvPr id="459781" name="Group 5"/>
          <p:cNvGrpSpPr>
            <a:grpSpLocks/>
          </p:cNvGrpSpPr>
          <p:nvPr/>
        </p:nvGrpSpPr>
        <p:grpSpPr bwMode="auto">
          <a:xfrm flipH="1">
            <a:off x="198438" y="1663700"/>
            <a:ext cx="7391400" cy="217488"/>
            <a:chOff x="144" y="1248"/>
            <a:chExt cx="4656" cy="201"/>
          </a:xfrm>
        </p:grpSpPr>
        <p:sp>
          <p:nvSpPr>
            <p:cNvPr id="459782" name="AutoShape 6"/>
            <p:cNvSpPr>
              <a:spLocks noChangeArrowheads="1"/>
            </p:cNvSpPr>
            <p:nvPr/>
          </p:nvSpPr>
          <p:spPr bwMode="auto">
            <a:xfrm flipH="1">
              <a:off x="384" y="1248"/>
              <a:ext cx="4416" cy="200"/>
            </a:xfrm>
            <a:prstGeom prst="roundRect">
              <a:avLst>
                <a:gd name="adj" fmla="val 0"/>
              </a:avLst>
            </a:prstGeom>
            <a:solidFill>
              <a:srgbClr val="CC9900"/>
            </a:solidFill>
            <a:ln w="9525">
              <a:solidFill>
                <a:srgbClr val="CC9900"/>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459783" name="AutoShape 7"/>
            <p:cNvSpPr>
              <a:spLocks noChangeArrowheads="1"/>
            </p:cNvSpPr>
            <p:nvPr/>
          </p:nvSpPr>
          <p:spPr bwMode="auto">
            <a:xfrm flipH="1">
              <a:off x="144" y="1248"/>
              <a:ext cx="248" cy="201"/>
            </a:xfrm>
            <a:prstGeom prst="flowChartDelay">
              <a:avLst/>
            </a:prstGeom>
            <a:solidFill>
              <a:srgbClr val="CC9900"/>
            </a:solidFill>
            <a:ln w="9525">
              <a:solidFill>
                <a:srgbClr val="CC99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grpSp>
      <p:sp>
        <p:nvSpPr>
          <p:cNvPr id="459784" name="AutoShape 8"/>
          <p:cNvSpPr>
            <a:spLocks noGrp="1" noChangeArrowheads="1"/>
          </p:cNvSpPr>
          <p:nvPr>
            <p:ph type="title"/>
          </p:nvPr>
        </p:nvSpPr>
        <p:spPr bwMode="auto">
          <a:xfrm>
            <a:off x="762000" y="762000"/>
            <a:ext cx="7924800" cy="941388"/>
          </a:xfrm>
          <a:prstGeom prst="roundRect">
            <a:avLst>
              <a:gd name="adj" fmla="val 21667"/>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59785" name="Rectangle 9"/>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59786" name="Rectangle 10"/>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lnSpc>
                <a:spcPct val="100000"/>
              </a:lnSpc>
              <a:defRPr sz="1400" b="0">
                <a:solidFill>
                  <a:schemeClr val="tx1"/>
                </a:solidFill>
                <a:latin typeface="+mn-lt"/>
              </a:defRPr>
            </a:lvl1pPr>
          </a:lstStyle>
          <a:p>
            <a:pPr algn="ctr" fontAlgn="base">
              <a:spcBef>
                <a:spcPct val="0"/>
              </a:spcBef>
              <a:spcAft>
                <a:spcPct val="0"/>
              </a:spcAft>
            </a:pPr>
            <a:endParaRPr lang="en-US">
              <a:solidFill>
                <a:srgbClr val="003366"/>
              </a:solidFill>
            </a:endParaRPr>
          </a:p>
        </p:txBody>
      </p:sp>
      <p:sp>
        <p:nvSpPr>
          <p:cNvPr id="459787" name="Text Box 11"/>
          <p:cNvSpPr txBox="1">
            <a:spLocks noChangeArrowheads="1"/>
          </p:cNvSpPr>
          <p:nvPr/>
        </p:nvSpPr>
        <p:spPr bwMode="auto">
          <a:xfrm>
            <a:off x="2470150" y="6583363"/>
            <a:ext cx="3355855"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sz="1200" dirty="0">
                <a:solidFill>
                  <a:srgbClr val="000000"/>
                </a:solidFill>
                <a:cs typeface="Arial" charset="0"/>
              </a:rPr>
              <a:t>© </a:t>
            </a:r>
            <a:r>
              <a:rPr lang="en-US" sz="1200" dirty="0" smtClean="0">
                <a:solidFill>
                  <a:srgbClr val="000000"/>
                </a:solidFill>
                <a:cs typeface="Arial" charset="0"/>
              </a:rPr>
              <a:t>2012 </a:t>
            </a:r>
            <a:r>
              <a:rPr lang="en-US" sz="1200" dirty="0">
                <a:solidFill>
                  <a:srgbClr val="000000"/>
                </a:solidFill>
                <a:cs typeface="Arial" charset="0"/>
              </a:rPr>
              <a:t>TOC International, All Rights Reserved</a:t>
            </a:r>
          </a:p>
        </p:txBody>
      </p:sp>
      <p:sp>
        <p:nvSpPr>
          <p:cNvPr id="459788" name="Rectangle 12"/>
          <p:cNvSpPr>
            <a:spLocks noGrp="1" noChangeArrowheads="1"/>
          </p:cNvSpPr>
          <p:nvPr>
            <p:ph type="sldNum" sz="quarter" idx="4"/>
          </p:nvPr>
        </p:nvSpPr>
        <p:spPr bwMode="auto">
          <a:xfrm>
            <a:off x="0" y="6242050"/>
            <a:ext cx="714375" cy="488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lgn="l" eaLnBrk="1" hangingPunct="1">
              <a:lnSpc>
                <a:spcPct val="100000"/>
              </a:lnSpc>
              <a:defRPr sz="2000">
                <a:solidFill>
                  <a:schemeClr val="bg1"/>
                </a:solidFill>
                <a:latin typeface="+mn-lt"/>
              </a:defRPr>
            </a:lvl1pPr>
          </a:lstStyle>
          <a:p>
            <a:pPr fontAlgn="base">
              <a:spcBef>
                <a:spcPct val="0"/>
              </a:spcBef>
              <a:spcAft>
                <a:spcPct val="0"/>
              </a:spcAft>
            </a:pPr>
            <a:fld id="{14457112-2C9F-42F8-9E31-D3D64EA59B48}" type="slidenum">
              <a:rPr lang="en-US" b="1">
                <a:solidFill>
                  <a:srgbClr val="FFFFFF"/>
                </a:solidFill>
              </a:rPr>
              <a:pPr fontAlgn="base">
                <a:spcBef>
                  <a:spcPct val="0"/>
                </a:spcBef>
                <a:spcAft>
                  <a:spcPct val="0"/>
                </a:spcAft>
              </a:pPr>
              <a:t>‹#›</a:t>
            </a:fld>
            <a:endParaRPr lang="en-US" b="1">
              <a:solidFill>
                <a:srgbClr val="FFFFFF"/>
              </a:solidFill>
            </a:endParaRPr>
          </a:p>
        </p:txBody>
      </p:sp>
    </p:spTree>
  </p:cSld>
  <p:clrMap bg1="lt1" tx1="dk1" bg2="lt2" tx2="dk2" accent1="accent1" accent2="accent2" accent3="accent3" accent4="accent4" accent5="accent5" accent6="accent6" hlink="hlink" folHlink="folHlink"/>
  <p:sldLayoutIdLst>
    <p:sldLayoutId id="2147483671" r:id="rId1"/>
  </p:sldLayoutIdLst>
  <p:transition spd="med">
    <p:dissolve/>
  </p:transition>
  <p:timing>
    <p:tnLst>
      <p:par>
        <p:cTn id="1" dur="indefinite" restart="never" nodeType="tmRoot"/>
      </p:par>
    </p:tnLst>
  </p:timing>
  <p:hf hdr="0" ftr="0" dt="0"/>
  <p:txStyles>
    <p:titleStyle>
      <a:lvl1pPr algn="l" rtl="0" fontAlgn="base">
        <a:lnSpc>
          <a:spcPct val="90000"/>
        </a:lnSpc>
        <a:spcBef>
          <a:spcPct val="0"/>
        </a:spcBef>
        <a:spcAft>
          <a:spcPct val="0"/>
        </a:spcAft>
        <a:defRPr sz="3200" b="1">
          <a:solidFill>
            <a:srgbClr val="003300"/>
          </a:solidFill>
          <a:latin typeface="+mj-lt"/>
          <a:ea typeface="+mj-ea"/>
          <a:cs typeface="+mj-cs"/>
        </a:defRPr>
      </a:lvl1pPr>
      <a:lvl2pPr algn="l" rtl="0" fontAlgn="base">
        <a:lnSpc>
          <a:spcPct val="90000"/>
        </a:lnSpc>
        <a:spcBef>
          <a:spcPct val="0"/>
        </a:spcBef>
        <a:spcAft>
          <a:spcPct val="0"/>
        </a:spcAft>
        <a:defRPr sz="3200" b="1">
          <a:solidFill>
            <a:srgbClr val="003300"/>
          </a:solidFill>
          <a:latin typeface="Arial" charset="0"/>
        </a:defRPr>
      </a:lvl2pPr>
      <a:lvl3pPr algn="l" rtl="0" fontAlgn="base">
        <a:lnSpc>
          <a:spcPct val="90000"/>
        </a:lnSpc>
        <a:spcBef>
          <a:spcPct val="0"/>
        </a:spcBef>
        <a:spcAft>
          <a:spcPct val="0"/>
        </a:spcAft>
        <a:defRPr sz="3200" b="1">
          <a:solidFill>
            <a:srgbClr val="003300"/>
          </a:solidFill>
          <a:latin typeface="Arial" charset="0"/>
        </a:defRPr>
      </a:lvl3pPr>
      <a:lvl4pPr algn="l" rtl="0" fontAlgn="base">
        <a:lnSpc>
          <a:spcPct val="90000"/>
        </a:lnSpc>
        <a:spcBef>
          <a:spcPct val="0"/>
        </a:spcBef>
        <a:spcAft>
          <a:spcPct val="0"/>
        </a:spcAft>
        <a:defRPr sz="3200" b="1">
          <a:solidFill>
            <a:srgbClr val="003300"/>
          </a:solidFill>
          <a:latin typeface="Arial" charset="0"/>
        </a:defRPr>
      </a:lvl4pPr>
      <a:lvl5pPr algn="l" rtl="0" fontAlgn="base">
        <a:lnSpc>
          <a:spcPct val="90000"/>
        </a:lnSpc>
        <a:spcBef>
          <a:spcPct val="0"/>
        </a:spcBef>
        <a:spcAft>
          <a:spcPct val="0"/>
        </a:spcAft>
        <a:defRPr sz="3200" b="1">
          <a:solidFill>
            <a:srgbClr val="003300"/>
          </a:solidFill>
          <a:latin typeface="Arial" charset="0"/>
        </a:defRPr>
      </a:lvl5pPr>
      <a:lvl6pPr marL="457200" algn="l" rtl="0" fontAlgn="base">
        <a:lnSpc>
          <a:spcPct val="90000"/>
        </a:lnSpc>
        <a:spcBef>
          <a:spcPct val="0"/>
        </a:spcBef>
        <a:spcAft>
          <a:spcPct val="0"/>
        </a:spcAft>
        <a:defRPr sz="3200" b="1">
          <a:solidFill>
            <a:srgbClr val="003300"/>
          </a:solidFill>
          <a:latin typeface="Arial" charset="0"/>
        </a:defRPr>
      </a:lvl6pPr>
      <a:lvl7pPr marL="914400" algn="l" rtl="0" fontAlgn="base">
        <a:lnSpc>
          <a:spcPct val="90000"/>
        </a:lnSpc>
        <a:spcBef>
          <a:spcPct val="0"/>
        </a:spcBef>
        <a:spcAft>
          <a:spcPct val="0"/>
        </a:spcAft>
        <a:defRPr sz="3200" b="1">
          <a:solidFill>
            <a:srgbClr val="003300"/>
          </a:solidFill>
          <a:latin typeface="Arial" charset="0"/>
        </a:defRPr>
      </a:lvl7pPr>
      <a:lvl8pPr marL="1371600" algn="l" rtl="0" fontAlgn="base">
        <a:lnSpc>
          <a:spcPct val="90000"/>
        </a:lnSpc>
        <a:spcBef>
          <a:spcPct val="0"/>
        </a:spcBef>
        <a:spcAft>
          <a:spcPct val="0"/>
        </a:spcAft>
        <a:defRPr sz="3200" b="1">
          <a:solidFill>
            <a:srgbClr val="003300"/>
          </a:solidFill>
          <a:latin typeface="Arial" charset="0"/>
        </a:defRPr>
      </a:lvl8pPr>
      <a:lvl9pPr marL="1828800" algn="l" rtl="0" fontAlgn="base">
        <a:lnSpc>
          <a:spcPct val="90000"/>
        </a:lnSpc>
        <a:spcBef>
          <a:spcPct val="0"/>
        </a:spcBef>
        <a:spcAft>
          <a:spcPct val="0"/>
        </a:spcAft>
        <a:defRPr sz="3200" b="1">
          <a:solidFill>
            <a:srgbClr val="003300"/>
          </a:solidFill>
          <a:latin typeface="Arial" charset="0"/>
        </a:defRPr>
      </a:lvl9pPr>
    </p:titleStyle>
    <p:bodyStyle>
      <a:lvl1pPr marL="342900" indent="-342900" algn="l" rtl="0" fontAlgn="base">
        <a:spcBef>
          <a:spcPct val="20000"/>
        </a:spcBef>
        <a:spcAft>
          <a:spcPct val="0"/>
        </a:spcAft>
        <a:buClr>
          <a:srgbClr val="003300"/>
        </a:buClr>
        <a:buFont typeface="Wingdings" pitchFamily="2" charset="2"/>
        <a:buChar char="l"/>
        <a:defRPr sz="2400">
          <a:solidFill>
            <a:srgbClr val="000000"/>
          </a:solidFill>
          <a:latin typeface="+mn-lt"/>
          <a:ea typeface="+mn-ea"/>
          <a:cs typeface="+mn-cs"/>
        </a:defRPr>
      </a:lvl1pPr>
      <a:lvl2pPr marL="742950" indent="-285750" algn="l" rtl="0" fontAlgn="base">
        <a:spcBef>
          <a:spcPct val="20000"/>
        </a:spcBef>
        <a:spcAft>
          <a:spcPct val="0"/>
        </a:spcAft>
        <a:buClr>
          <a:srgbClr val="003300"/>
        </a:buClr>
        <a:buChar char="–"/>
        <a:defRPr sz="2000">
          <a:solidFill>
            <a:srgbClr val="000000"/>
          </a:solidFill>
          <a:latin typeface="+mn-lt"/>
        </a:defRPr>
      </a:lvl2pPr>
      <a:lvl3pPr marL="1143000" indent="-228600" algn="l" rtl="0" fontAlgn="base">
        <a:spcBef>
          <a:spcPct val="20000"/>
        </a:spcBef>
        <a:spcAft>
          <a:spcPct val="0"/>
        </a:spcAft>
        <a:buClr>
          <a:srgbClr val="003300"/>
        </a:buClr>
        <a:buFont typeface="Wingdings" pitchFamily="2" charset="2"/>
        <a:buChar char="l"/>
        <a:defRPr>
          <a:solidFill>
            <a:srgbClr val="000000"/>
          </a:solidFill>
          <a:latin typeface="+mn-lt"/>
        </a:defRPr>
      </a:lvl3pPr>
      <a:lvl4pPr marL="1600200" indent="-228600" algn="l" rtl="0" fontAlgn="base">
        <a:spcBef>
          <a:spcPct val="20000"/>
        </a:spcBef>
        <a:spcAft>
          <a:spcPct val="0"/>
        </a:spcAft>
        <a:buClr>
          <a:srgbClr val="003300"/>
        </a:buClr>
        <a:buChar char="–"/>
        <a:defRPr>
          <a:solidFill>
            <a:srgbClr val="000000"/>
          </a:solidFill>
          <a:latin typeface="+mn-lt"/>
        </a:defRPr>
      </a:lvl4pPr>
      <a:lvl5pPr marL="2057400" indent="-228600" algn="l" rtl="0" fontAlgn="base">
        <a:spcBef>
          <a:spcPct val="20000"/>
        </a:spcBef>
        <a:spcAft>
          <a:spcPct val="0"/>
        </a:spcAft>
        <a:buClr>
          <a:srgbClr val="003300"/>
        </a:buClr>
        <a:buFont typeface="Wingdings" pitchFamily="2" charset="2"/>
        <a:buChar char="l"/>
        <a:defRPr>
          <a:solidFill>
            <a:srgbClr val="000000"/>
          </a:solidFill>
          <a:latin typeface="+mn-lt"/>
        </a:defRPr>
      </a:lvl5pPr>
      <a:lvl6pPr marL="2514600" indent="-228600" algn="l" rtl="0" fontAlgn="base">
        <a:spcBef>
          <a:spcPct val="20000"/>
        </a:spcBef>
        <a:spcAft>
          <a:spcPct val="0"/>
        </a:spcAft>
        <a:buClr>
          <a:srgbClr val="003300"/>
        </a:buClr>
        <a:buFont typeface="Wingdings" pitchFamily="2" charset="2"/>
        <a:buChar char="l"/>
        <a:defRPr>
          <a:solidFill>
            <a:srgbClr val="000000"/>
          </a:solidFill>
          <a:latin typeface="+mn-lt"/>
        </a:defRPr>
      </a:lvl6pPr>
      <a:lvl7pPr marL="2971800" indent="-228600" algn="l" rtl="0" fontAlgn="base">
        <a:spcBef>
          <a:spcPct val="20000"/>
        </a:spcBef>
        <a:spcAft>
          <a:spcPct val="0"/>
        </a:spcAft>
        <a:buClr>
          <a:srgbClr val="003300"/>
        </a:buClr>
        <a:buFont typeface="Wingdings" pitchFamily="2" charset="2"/>
        <a:buChar char="l"/>
        <a:defRPr>
          <a:solidFill>
            <a:srgbClr val="000000"/>
          </a:solidFill>
          <a:latin typeface="+mn-lt"/>
        </a:defRPr>
      </a:lvl7pPr>
      <a:lvl8pPr marL="3429000" indent="-228600" algn="l" rtl="0" fontAlgn="base">
        <a:spcBef>
          <a:spcPct val="20000"/>
        </a:spcBef>
        <a:spcAft>
          <a:spcPct val="0"/>
        </a:spcAft>
        <a:buClr>
          <a:srgbClr val="003300"/>
        </a:buClr>
        <a:buFont typeface="Wingdings" pitchFamily="2" charset="2"/>
        <a:buChar char="l"/>
        <a:defRPr>
          <a:solidFill>
            <a:srgbClr val="000000"/>
          </a:solidFill>
          <a:latin typeface="+mn-lt"/>
        </a:defRPr>
      </a:lvl8pPr>
      <a:lvl9pPr marL="3886200" indent="-228600" algn="l" rtl="0" fontAlgn="base">
        <a:spcBef>
          <a:spcPct val="20000"/>
        </a:spcBef>
        <a:spcAft>
          <a:spcPct val="0"/>
        </a:spcAft>
        <a:buClr>
          <a:srgbClr val="003300"/>
        </a:buClr>
        <a:buFont typeface="Wingdings" pitchFamily="2" charset="2"/>
        <a:buChar char="l"/>
        <a:defRPr>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59778" name="Group 2"/>
          <p:cNvGrpSpPr>
            <a:grpSpLocks/>
          </p:cNvGrpSpPr>
          <p:nvPr/>
        </p:nvGrpSpPr>
        <p:grpSpPr bwMode="auto">
          <a:xfrm>
            <a:off x="0" y="0"/>
            <a:ext cx="3200400" cy="6858000"/>
            <a:chOff x="0" y="0"/>
            <a:chExt cx="2016" cy="4320"/>
          </a:xfrm>
        </p:grpSpPr>
        <p:sp>
          <p:nvSpPr>
            <p:cNvPr id="459779" name="Rectangle 3"/>
            <p:cNvSpPr>
              <a:spLocks noChangeArrowheads="1"/>
            </p:cNvSpPr>
            <p:nvPr userDrawn="1"/>
          </p:nvSpPr>
          <p:spPr bwMode="auto">
            <a:xfrm>
              <a:off x="0" y="0"/>
              <a:ext cx="480" cy="4320"/>
            </a:xfrm>
            <a:prstGeom prst="rect">
              <a:avLst/>
            </a:prstGeom>
            <a:solidFill>
              <a:srgbClr val="00620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459780" name="Freeform 4"/>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rgbClr val="006209"/>
            </a:solidFill>
            <a:ln>
              <a:noFill/>
            </a:ln>
            <a:effectLst/>
            <a:extLst>
              <a:ext uri="{91240B29-F687-4F45-9708-019B960494DF}">
                <a14:hiddenLine xmlns:a14="http://schemas.microsoft.com/office/drawing/2010/main" xmlns=""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grpSp>
      <p:grpSp>
        <p:nvGrpSpPr>
          <p:cNvPr id="459781" name="Group 5"/>
          <p:cNvGrpSpPr>
            <a:grpSpLocks/>
          </p:cNvGrpSpPr>
          <p:nvPr/>
        </p:nvGrpSpPr>
        <p:grpSpPr bwMode="auto">
          <a:xfrm flipH="1">
            <a:off x="198438" y="1663700"/>
            <a:ext cx="7391400" cy="217488"/>
            <a:chOff x="144" y="1248"/>
            <a:chExt cx="4656" cy="201"/>
          </a:xfrm>
        </p:grpSpPr>
        <p:sp>
          <p:nvSpPr>
            <p:cNvPr id="459782" name="AutoShape 6"/>
            <p:cNvSpPr>
              <a:spLocks noChangeArrowheads="1"/>
            </p:cNvSpPr>
            <p:nvPr/>
          </p:nvSpPr>
          <p:spPr bwMode="auto">
            <a:xfrm flipH="1">
              <a:off x="384" y="1248"/>
              <a:ext cx="4416" cy="200"/>
            </a:xfrm>
            <a:prstGeom prst="roundRect">
              <a:avLst>
                <a:gd name="adj" fmla="val 0"/>
              </a:avLst>
            </a:prstGeom>
            <a:solidFill>
              <a:srgbClr val="CC9900"/>
            </a:solidFill>
            <a:ln w="9525">
              <a:solidFill>
                <a:srgbClr val="CC9900"/>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459783" name="AutoShape 7"/>
            <p:cNvSpPr>
              <a:spLocks noChangeArrowheads="1"/>
            </p:cNvSpPr>
            <p:nvPr/>
          </p:nvSpPr>
          <p:spPr bwMode="auto">
            <a:xfrm flipH="1">
              <a:off x="144" y="1248"/>
              <a:ext cx="248" cy="201"/>
            </a:xfrm>
            <a:prstGeom prst="flowChartDelay">
              <a:avLst/>
            </a:prstGeom>
            <a:solidFill>
              <a:srgbClr val="CC9900"/>
            </a:solidFill>
            <a:ln w="9525">
              <a:solidFill>
                <a:srgbClr val="CC99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grpSp>
      <p:sp>
        <p:nvSpPr>
          <p:cNvPr id="459784" name="AutoShape 8"/>
          <p:cNvSpPr>
            <a:spLocks noGrp="1" noChangeArrowheads="1"/>
          </p:cNvSpPr>
          <p:nvPr>
            <p:ph type="title"/>
          </p:nvPr>
        </p:nvSpPr>
        <p:spPr bwMode="auto">
          <a:xfrm>
            <a:off x="762000" y="762000"/>
            <a:ext cx="7924800" cy="941388"/>
          </a:xfrm>
          <a:prstGeom prst="roundRect">
            <a:avLst>
              <a:gd name="adj" fmla="val 21667"/>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59785" name="Rectangle 9"/>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59786" name="Rectangle 10"/>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lnSpc>
                <a:spcPct val="100000"/>
              </a:lnSpc>
              <a:defRPr sz="1400" b="0">
                <a:solidFill>
                  <a:schemeClr val="tx1"/>
                </a:solidFill>
                <a:latin typeface="+mn-lt"/>
              </a:defRPr>
            </a:lvl1pPr>
          </a:lstStyle>
          <a:p>
            <a:pPr algn="ctr" fontAlgn="base">
              <a:spcBef>
                <a:spcPct val="0"/>
              </a:spcBef>
              <a:spcAft>
                <a:spcPct val="0"/>
              </a:spcAft>
            </a:pPr>
            <a:endParaRPr lang="en-US">
              <a:solidFill>
                <a:srgbClr val="003366"/>
              </a:solidFill>
            </a:endParaRPr>
          </a:p>
        </p:txBody>
      </p:sp>
      <p:sp>
        <p:nvSpPr>
          <p:cNvPr id="459787" name="Text Box 11"/>
          <p:cNvSpPr txBox="1">
            <a:spLocks noChangeArrowheads="1"/>
          </p:cNvSpPr>
          <p:nvPr/>
        </p:nvSpPr>
        <p:spPr bwMode="auto">
          <a:xfrm>
            <a:off x="2470150" y="6583363"/>
            <a:ext cx="3355855"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sz="1200" dirty="0">
                <a:solidFill>
                  <a:srgbClr val="000000"/>
                </a:solidFill>
                <a:cs typeface="Arial" charset="0"/>
              </a:rPr>
              <a:t>© </a:t>
            </a:r>
            <a:r>
              <a:rPr lang="en-US" sz="1200" dirty="0" smtClean="0">
                <a:solidFill>
                  <a:srgbClr val="000000"/>
                </a:solidFill>
                <a:cs typeface="Arial" charset="0"/>
              </a:rPr>
              <a:t>2012 </a:t>
            </a:r>
            <a:r>
              <a:rPr lang="en-US" sz="1200" dirty="0">
                <a:solidFill>
                  <a:srgbClr val="000000"/>
                </a:solidFill>
                <a:cs typeface="Arial" charset="0"/>
              </a:rPr>
              <a:t>TOC International, All Rights Reserved</a:t>
            </a:r>
          </a:p>
        </p:txBody>
      </p:sp>
      <p:sp>
        <p:nvSpPr>
          <p:cNvPr id="459788" name="Rectangle 12"/>
          <p:cNvSpPr>
            <a:spLocks noGrp="1" noChangeArrowheads="1"/>
          </p:cNvSpPr>
          <p:nvPr>
            <p:ph type="sldNum" sz="quarter" idx="4"/>
          </p:nvPr>
        </p:nvSpPr>
        <p:spPr bwMode="auto">
          <a:xfrm>
            <a:off x="0" y="6242050"/>
            <a:ext cx="714375" cy="488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lgn="l" eaLnBrk="1" hangingPunct="1">
              <a:lnSpc>
                <a:spcPct val="100000"/>
              </a:lnSpc>
              <a:defRPr sz="2000">
                <a:solidFill>
                  <a:schemeClr val="bg1"/>
                </a:solidFill>
                <a:latin typeface="+mn-lt"/>
              </a:defRPr>
            </a:lvl1pPr>
          </a:lstStyle>
          <a:p>
            <a:pPr fontAlgn="base">
              <a:spcBef>
                <a:spcPct val="0"/>
              </a:spcBef>
              <a:spcAft>
                <a:spcPct val="0"/>
              </a:spcAft>
            </a:pPr>
            <a:fld id="{14457112-2C9F-42F8-9E31-D3D64EA59B48}" type="slidenum">
              <a:rPr lang="en-US" b="1">
                <a:solidFill>
                  <a:srgbClr val="FFFFFF"/>
                </a:solidFill>
              </a:rPr>
              <a:pPr fontAlgn="base">
                <a:spcBef>
                  <a:spcPct val="0"/>
                </a:spcBef>
                <a:spcAft>
                  <a:spcPct val="0"/>
                </a:spcAft>
              </a:pPr>
              <a:t>‹#›</a:t>
            </a:fld>
            <a:endParaRPr lang="en-US" b="1">
              <a:solidFill>
                <a:srgbClr val="FFFFFF"/>
              </a:solidFill>
            </a:endParaRPr>
          </a:p>
        </p:txBody>
      </p:sp>
    </p:spTree>
  </p:cSld>
  <p:clrMap bg1="lt1" tx1="dk1" bg2="lt2" tx2="dk2" accent1="accent1" accent2="accent2" accent3="accent3" accent4="accent4" accent5="accent5" accent6="accent6" hlink="hlink" folHlink="folHlink"/>
  <p:sldLayoutIdLst>
    <p:sldLayoutId id="2147483673" r:id="rId1"/>
  </p:sldLayoutIdLst>
  <p:transition spd="med">
    <p:dissolve/>
  </p:transition>
  <p:timing>
    <p:tnLst>
      <p:par>
        <p:cTn id="1" dur="indefinite" restart="never" nodeType="tmRoot"/>
      </p:par>
    </p:tnLst>
  </p:timing>
  <p:hf hdr="0" ftr="0" dt="0"/>
  <p:txStyles>
    <p:titleStyle>
      <a:lvl1pPr algn="l" rtl="0" fontAlgn="base">
        <a:lnSpc>
          <a:spcPct val="90000"/>
        </a:lnSpc>
        <a:spcBef>
          <a:spcPct val="0"/>
        </a:spcBef>
        <a:spcAft>
          <a:spcPct val="0"/>
        </a:spcAft>
        <a:defRPr sz="3200" b="1">
          <a:solidFill>
            <a:srgbClr val="003300"/>
          </a:solidFill>
          <a:latin typeface="+mj-lt"/>
          <a:ea typeface="+mj-ea"/>
          <a:cs typeface="+mj-cs"/>
        </a:defRPr>
      </a:lvl1pPr>
      <a:lvl2pPr algn="l" rtl="0" fontAlgn="base">
        <a:lnSpc>
          <a:spcPct val="90000"/>
        </a:lnSpc>
        <a:spcBef>
          <a:spcPct val="0"/>
        </a:spcBef>
        <a:spcAft>
          <a:spcPct val="0"/>
        </a:spcAft>
        <a:defRPr sz="3200" b="1">
          <a:solidFill>
            <a:srgbClr val="003300"/>
          </a:solidFill>
          <a:latin typeface="Arial" charset="0"/>
        </a:defRPr>
      </a:lvl2pPr>
      <a:lvl3pPr algn="l" rtl="0" fontAlgn="base">
        <a:lnSpc>
          <a:spcPct val="90000"/>
        </a:lnSpc>
        <a:spcBef>
          <a:spcPct val="0"/>
        </a:spcBef>
        <a:spcAft>
          <a:spcPct val="0"/>
        </a:spcAft>
        <a:defRPr sz="3200" b="1">
          <a:solidFill>
            <a:srgbClr val="003300"/>
          </a:solidFill>
          <a:latin typeface="Arial" charset="0"/>
        </a:defRPr>
      </a:lvl3pPr>
      <a:lvl4pPr algn="l" rtl="0" fontAlgn="base">
        <a:lnSpc>
          <a:spcPct val="90000"/>
        </a:lnSpc>
        <a:spcBef>
          <a:spcPct val="0"/>
        </a:spcBef>
        <a:spcAft>
          <a:spcPct val="0"/>
        </a:spcAft>
        <a:defRPr sz="3200" b="1">
          <a:solidFill>
            <a:srgbClr val="003300"/>
          </a:solidFill>
          <a:latin typeface="Arial" charset="0"/>
        </a:defRPr>
      </a:lvl4pPr>
      <a:lvl5pPr algn="l" rtl="0" fontAlgn="base">
        <a:lnSpc>
          <a:spcPct val="90000"/>
        </a:lnSpc>
        <a:spcBef>
          <a:spcPct val="0"/>
        </a:spcBef>
        <a:spcAft>
          <a:spcPct val="0"/>
        </a:spcAft>
        <a:defRPr sz="3200" b="1">
          <a:solidFill>
            <a:srgbClr val="003300"/>
          </a:solidFill>
          <a:latin typeface="Arial" charset="0"/>
        </a:defRPr>
      </a:lvl5pPr>
      <a:lvl6pPr marL="457200" algn="l" rtl="0" fontAlgn="base">
        <a:lnSpc>
          <a:spcPct val="90000"/>
        </a:lnSpc>
        <a:spcBef>
          <a:spcPct val="0"/>
        </a:spcBef>
        <a:spcAft>
          <a:spcPct val="0"/>
        </a:spcAft>
        <a:defRPr sz="3200" b="1">
          <a:solidFill>
            <a:srgbClr val="003300"/>
          </a:solidFill>
          <a:latin typeface="Arial" charset="0"/>
        </a:defRPr>
      </a:lvl6pPr>
      <a:lvl7pPr marL="914400" algn="l" rtl="0" fontAlgn="base">
        <a:lnSpc>
          <a:spcPct val="90000"/>
        </a:lnSpc>
        <a:spcBef>
          <a:spcPct val="0"/>
        </a:spcBef>
        <a:spcAft>
          <a:spcPct val="0"/>
        </a:spcAft>
        <a:defRPr sz="3200" b="1">
          <a:solidFill>
            <a:srgbClr val="003300"/>
          </a:solidFill>
          <a:latin typeface="Arial" charset="0"/>
        </a:defRPr>
      </a:lvl7pPr>
      <a:lvl8pPr marL="1371600" algn="l" rtl="0" fontAlgn="base">
        <a:lnSpc>
          <a:spcPct val="90000"/>
        </a:lnSpc>
        <a:spcBef>
          <a:spcPct val="0"/>
        </a:spcBef>
        <a:spcAft>
          <a:spcPct val="0"/>
        </a:spcAft>
        <a:defRPr sz="3200" b="1">
          <a:solidFill>
            <a:srgbClr val="003300"/>
          </a:solidFill>
          <a:latin typeface="Arial" charset="0"/>
        </a:defRPr>
      </a:lvl8pPr>
      <a:lvl9pPr marL="1828800" algn="l" rtl="0" fontAlgn="base">
        <a:lnSpc>
          <a:spcPct val="90000"/>
        </a:lnSpc>
        <a:spcBef>
          <a:spcPct val="0"/>
        </a:spcBef>
        <a:spcAft>
          <a:spcPct val="0"/>
        </a:spcAft>
        <a:defRPr sz="3200" b="1">
          <a:solidFill>
            <a:srgbClr val="003300"/>
          </a:solidFill>
          <a:latin typeface="Arial" charset="0"/>
        </a:defRPr>
      </a:lvl9pPr>
    </p:titleStyle>
    <p:bodyStyle>
      <a:lvl1pPr marL="342900" indent="-342900" algn="l" rtl="0" fontAlgn="base">
        <a:spcBef>
          <a:spcPct val="20000"/>
        </a:spcBef>
        <a:spcAft>
          <a:spcPct val="0"/>
        </a:spcAft>
        <a:buClr>
          <a:srgbClr val="003300"/>
        </a:buClr>
        <a:buFont typeface="Wingdings" pitchFamily="2" charset="2"/>
        <a:buChar char="l"/>
        <a:defRPr sz="2400">
          <a:solidFill>
            <a:srgbClr val="000000"/>
          </a:solidFill>
          <a:latin typeface="+mn-lt"/>
          <a:ea typeface="+mn-ea"/>
          <a:cs typeface="+mn-cs"/>
        </a:defRPr>
      </a:lvl1pPr>
      <a:lvl2pPr marL="742950" indent="-285750" algn="l" rtl="0" fontAlgn="base">
        <a:spcBef>
          <a:spcPct val="20000"/>
        </a:spcBef>
        <a:spcAft>
          <a:spcPct val="0"/>
        </a:spcAft>
        <a:buClr>
          <a:srgbClr val="003300"/>
        </a:buClr>
        <a:buChar char="–"/>
        <a:defRPr sz="2000">
          <a:solidFill>
            <a:srgbClr val="000000"/>
          </a:solidFill>
          <a:latin typeface="+mn-lt"/>
        </a:defRPr>
      </a:lvl2pPr>
      <a:lvl3pPr marL="1143000" indent="-228600" algn="l" rtl="0" fontAlgn="base">
        <a:spcBef>
          <a:spcPct val="20000"/>
        </a:spcBef>
        <a:spcAft>
          <a:spcPct val="0"/>
        </a:spcAft>
        <a:buClr>
          <a:srgbClr val="003300"/>
        </a:buClr>
        <a:buFont typeface="Wingdings" pitchFamily="2" charset="2"/>
        <a:buChar char="l"/>
        <a:defRPr>
          <a:solidFill>
            <a:srgbClr val="000000"/>
          </a:solidFill>
          <a:latin typeface="+mn-lt"/>
        </a:defRPr>
      </a:lvl3pPr>
      <a:lvl4pPr marL="1600200" indent="-228600" algn="l" rtl="0" fontAlgn="base">
        <a:spcBef>
          <a:spcPct val="20000"/>
        </a:spcBef>
        <a:spcAft>
          <a:spcPct val="0"/>
        </a:spcAft>
        <a:buClr>
          <a:srgbClr val="003300"/>
        </a:buClr>
        <a:buChar char="–"/>
        <a:defRPr>
          <a:solidFill>
            <a:srgbClr val="000000"/>
          </a:solidFill>
          <a:latin typeface="+mn-lt"/>
        </a:defRPr>
      </a:lvl4pPr>
      <a:lvl5pPr marL="2057400" indent="-228600" algn="l" rtl="0" fontAlgn="base">
        <a:spcBef>
          <a:spcPct val="20000"/>
        </a:spcBef>
        <a:spcAft>
          <a:spcPct val="0"/>
        </a:spcAft>
        <a:buClr>
          <a:srgbClr val="003300"/>
        </a:buClr>
        <a:buFont typeface="Wingdings" pitchFamily="2" charset="2"/>
        <a:buChar char="l"/>
        <a:defRPr>
          <a:solidFill>
            <a:srgbClr val="000000"/>
          </a:solidFill>
          <a:latin typeface="+mn-lt"/>
        </a:defRPr>
      </a:lvl5pPr>
      <a:lvl6pPr marL="2514600" indent="-228600" algn="l" rtl="0" fontAlgn="base">
        <a:spcBef>
          <a:spcPct val="20000"/>
        </a:spcBef>
        <a:spcAft>
          <a:spcPct val="0"/>
        </a:spcAft>
        <a:buClr>
          <a:srgbClr val="003300"/>
        </a:buClr>
        <a:buFont typeface="Wingdings" pitchFamily="2" charset="2"/>
        <a:buChar char="l"/>
        <a:defRPr>
          <a:solidFill>
            <a:srgbClr val="000000"/>
          </a:solidFill>
          <a:latin typeface="+mn-lt"/>
        </a:defRPr>
      </a:lvl6pPr>
      <a:lvl7pPr marL="2971800" indent="-228600" algn="l" rtl="0" fontAlgn="base">
        <a:spcBef>
          <a:spcPct val="20000"/>
        </a:spcBef>
        <a:spcAft>
          <a:spcPct val="0"/>
        </a:spcAft>
        <a:buClr>
          <a:srgbClr val="003300"/>
        </a:buClr>
        <a:buFont typeface="Wingdings" pitchFamily="2" charset="2"/>
        <a:buChar char="l"/>
        <a:defRPr>
          <a:solidFill>
            <a:srgbClr val="000000"/>
          </a:solidFill>
          <a:latin typeface="+mn-lt"/>
        </a:defRPr>
      </a:lvl7pPr>
      <a:lvl8pPr marL="3429000" indent="-228600" algn="l" rtl="0" fontAlgn="base">
        <a:spcBef>
          <a:spcPct val="20000"/>
        </a:spcBef>
        <a:spcAft>
          <a:spcPct val="0"/>
        </a:spcAft>
        <a:buClr>
          <a:srgbClr val="003300"/>
        </a:buClr>
        <a:buFont typeface="Wingdings" pitchFamily="2" charset="2"/>
        <a:buChar char="l"/>
        <a:defRPr>
          <a:solidFill>
            <a:srgbClr val="000000"/>
          </a:solidFill>
          <a:latin typeface="+mn-lt"/>
        </a:defRPr>
      </a:lvl8pPr>
      <a:lvl9pPr marL="3886200" indent="-228600" algn="l" rtl="0" fontAlgn="base">
        <a:spcBef>
          <a:spcPct val="20000"/>
        </a:spcBef>
        <a:spcAft>
          <a:spcPct val="0"/>
        </a:spcAft>
        <a:buClr>
          <a:srgbClr val="003300"/>
        </a:buClr>
        <a:buFont typeface="Wingdings" pitchFamily="2" charset="2"/>
        <a:buChar char="l"/>
        <a:defRPr>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59778" name="Group 2"/>
          <p:cNvGrpSpPr>
            <a:grpSpLocks/>
          </p:cNvGrpSpPr>
          <p:nvPr/>
        </p:nvGrpSpPr>
        <p:grpSpPr bwMode="auto">
          <a:xfrm>
            <a:off x="0" y="0"/>
            <a:ext cx="3200400" cy="6858000"/>
            <a:chOff x="0" y="0"/>
            <a:chExt cx="2016" cy="4320"/>
          </a:xfrm>
        </p:grpSpPr>
        <p:sp>
          <p:nvSpPr>
            <p:cNvPr id="459779" name="Rectangle 3"/>
            <p:cNvSpPr>
              <a:spLocks noChangeArrowheads="1"/>
            </p:cNvSpPr>
            <p:nvPr userDrawn="1"/>
          </p:nvSpPr>
          <p:spPr bwMode="auto">
            <a:xfrm>
              <a:off x="0" y="0"/>
              <a:ext cx="480" cy="4320"/>
            </a:xfrm>
            <a:prstGeom prst="rect">
              <a:avLst/>
            </a:prstGeom>
            <a:solidFill>
              <a:srgbClr val="00620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459780" name="Freeform 4"/>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rgbClr val="006209"/>
            </a:solidFill>
            <a:ln>
              <a:noFill/>
            </a:ln>
            <a:effectLst/>
            <a:extLst>
              <a:ext uri="{91240B29-F687-4F45-9708-019B960494DF}">
                <a14:hiddenLine xmlns:a14="http://schemas.microsoft.com/office/drawing/2010/main" xmlns=""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grpSp>
      <p:grpSp>
        <p:nvGrpSpPr>
          <p:cNvPr id="459781" name="Group 5"/>
          <p:cNvGrpSpPr>
            <a:grpSpLocks/>
          </p:cNvGrpSpPr>
          <p:nvPr/>
        </p:nvGrpSpPr>
        <p:grpSpPr bwMode="auto">
          <a:xfrm flipH="1">
            <a:off x="198438" y="1663700"/>
            <a:ext cx="7391400" cy="217488"/>
            <a:chOff x="144" y="1248"/>
            <a:chExt cx="4656" cy="201"/>
          </a:xfrm>
        </p:grpSpPr>
        <p:sp>
          <p:nvSpPr>
            <p:cNvPr id="459782" name="AutoShape 6"/>
            <p:cNvSpPr>
              <a:spLocks noChangeArrowheads="1"/>
            </p:cNvSpPr>
            <p:nvPr/>
          </p:nvSpPr>
          <p:spPr bwMode="auto">
            <a:xfrm flipH="1">
              <a:off x="384" y="1248"/>
              <a:ext cx="4416" cy="200"/>
            </a:xfrm>
            <a:prstGeom prst="roundRect">
              <a:avLst>
                <a:gd name="adj" fmla="val 0"/>
              </a:avLst>
            </a:prstGeom>
            <a:solidFill>
              <a:srgbClr val="CC9900"/>
            </a:solidFill>
            <a:ln w="9525">
              <a:solidFill>
                <a:srgbClr val="CC9900"/>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459783" name="AutoShape 7"/>
            <p:cNvSpPr>
              <a:spLocks noChangeArrowheads="1"/>
            </p:cNvSpPr>
            <p:nvPr/>
          </p:nvSpPr>
          <p:spPr bwMode="auto">
            <a:xfrm flipH="1">
              <a:off x="144" y="1248"/>
              <a:ext cx="248" cy="201"/>
            </a:xfrm>
            <a:prstGeom prst="flowChartDelay">
              <a:avLst/>
            </a:prstGeom>
            <a:solidFill>
              <a:srgbClr val="CC9900"/>
            </a:solidFill>
            <a:ln w="9525">
              <a:solidFill>
                <a:srgbClr val="CC99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grpSp>
      <p:sp>
        <p:nvSpPr>
          <p:cNvPr id="459784" name="AutoShape 8"/>
          <p:cNvSpPr>
            <a:spLocks noGrp="1" noChangeArrowheads="1"/>
          </p:cNvSpPr>
          <p:nvPr>
            <p:ph type="title"/>
          </p:nvPr>
        </p:nvSpPr>
        <p:spPr bwMode="auto">
          <a:xfrm>
            <a:off x="762000" y="762000"/>
            <a:ext cx="7924800" cy="941388"/>
          </a:xfrm>
          <a:prstGeom prst="roundRect">
            <a:avLst>
              <a:gd name="adj" fmla="val 21667"/>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59785" name="Rectangle 9"/>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59786" name="Rectangle 10"/>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lnSpc>
                <a:spcPct val="100000"/>
              </a:lnSpc>
              <a:defRPr sz="1400" b="0">
                <a:solidFill>
                  <a:schemeClr val="tx1"/>
                </a:solidFill>
                <a:latin typeface="+mn-lt"/>
              </a:defRPr>
            </a:lvl1pPr>
          </a:lstStyle>
          <a:p>
            <a:pPr algn="ctr" fontAlgn="base">
              <a:spcBef>
                <a:spcPct val="0"/>
              </a:spcBef>
              <a:spcAft>
                <a:spcPct val="0"/>
              </a:spcAft>
            </a:pPr>
            <a:endParaRPr lang="en-US">
              <a:solidFill>
                <a:srgbClr val="003366"/>
              </a:solidFill>
            </a:endParaRPr>
          </a:p>
        </p:txBody>
      </p:sp>
      <p:sp>
        <p:nvSpPr>
          <p:cNvPr id="459787" name="Text Box 11"/>
          <p:cNvSpPr txBox="1">
            <a:spLocks noChangeArrowheads="1"/>
          </p:cNvSpPr>
          <p:nvPr/>
        </p:nvSpPr>
        <p:spPr bwMode="auto">
          <a:xfrm>
            <a:off x="2470150" y="6583363"/>
            <a:ext cx="3355855"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sz="1200" dirty="0">
                <a:solidFill>
                  <a:srgbClr val="000000"/>
                </a:solidFill>
                <a:cs typeface="Arial" charset="0"/>
              </a:rPr>
              <a:t>© </a:t>
            </a:r>
            <a:r>
              <a:rPr lang="en-US" sz="1200" dirty="0" smtClean="0">
                <a:solidFill>
                  <a:srgbClr val="000000"/>
                </a:solidFill>
                <a:cs typeface="Arial" charset="0"/>
              </a:rPr>
              <a:t>2012 </a:t>
            </a:r>
            <a:r>
              <a:rPr lang="en-US" sz="1200" dirty="0">
                <a:solidFill>
                  <a:srgbClr val="000000"/>
                </a:solidFill>
                <a:cs typeface="Arial" charset="0"/>
              </a:rPr>
              <a:t>TOC International, All Rights Reserved</a:t>
            </a:r>
          </a:p>
        </p:txBody>
      </p:sp>
      <p:sp>
        <p:nvSpPr>
          <p:cNvPr id="459788" name="Rectangle 12"/>
          <p:cNvSpPr>
            <a:spLocks noGrp="1" noChangeArrowheads="1"/>
          </p:cNvSpPr>
          <p:nvPr>
            <p:ph type="sldNum" sz="quarter" idx="4"/>
          </p:nvPr>
        </p:nvSpPr>
        <p:spPr bwMode="auto">
          <a:xfrm>
            <a:off x="0" y="6242050"/>
            <a:ext cx="714375" cy="488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lgn="l" eaLnBrk="1" hangingPunct="1">
              <a:lnSpc>
                <a:spcPct val="100000"/>
              </a:lnSpc>
              <a:defRPr sz="2000">
                <a:solidFill>
                  <a:schemeClr val="bg1"/>
                </a:solidFill>
                <a:latin typeface="+mn-lt"/>
              </a:defRPr>
            </a:lvl1pPr>
          </a:lstStyle>
          <a:p>
            <a:pPr fontAlgn="base">
              <a:spcBef>
                <a:spcPct val="0"/>
              </a:spcBef>
              <a:spcAft>
                <a:spcPct val="0"/>
              </a:spcAft>
            </a:pPr>
            <a:fld id="{14457112-2C9F-42F8-9E31-D3D64EA59B48}" type="slidenum">
              <a:rPr lang="en-US" b="1">
                <a:solidFill>
                  <a:srgbClr val="FFFFFF"/>
                </a:solidFill>
              </a:rPr>
              <a:pPr fontAlgn="base">
                <a:spcBef>
                  <a:spcPct val="0"/>
                </a:spcBef>
                <a:spcAft>
                  <a:spcPct val="0"/>
                </a:spcAft>
              </a:pPr>
              <a:t>‹#›</a:t>
            </a:fld>
            <a:endParaRPr lang="en-US" b="1">
              <a:solidFill>
                <a:srgbClr val="FFFFFF"/>
              </a:solidFill>
            </a:endParaRPr>
          </a:p>
        </p:txBody>
      </p:sp>
    </p:spTree>
  </p:cSld>
  <p:clrMap bg1="lt1" tx1="dk1" bg2="lt2" tx2="dk2" accent1="accent1" accent2="accent2" accent3="accent3" accent4="accent4" accent5="accent5" accent6="accent6" hlink="hlink" folHlink="folHlink"/>
  <p:sldLayoutIdLst>
    <p:sldLayoutId id="2147483675" r:id="rId1"/>
  </p:sldLayoutIdLst>
  <p:transition spd="med">
    <p:dissolve/>
  </p:transition>
  <p:timing>
    <p:tnLst>
      <p:par>
        <p:cTn id="1" dur="indefinite" restart="never" nodeType="tmRoot"/>
      </p:par>
    </p:tnLst>
  </p:timing>
  <p:hf hdr="0" ftr="0" dt="0"/>
  <p:txStyles>
    <p:titleStyle>
      <a:lvl1pPr algn="l" rtl="0" fontAlgn="base">
        <a:lnSpc>
          <a:spcPct val="90000"/>
        </a:lnSpc>
        <a:spcBef>
          <a:spcPct val="0"/>
        </a:spcBef>
        <a:spcAft>
          <a:spcPct val="0"/>
        </a:spcAft>
        <a:defRPr sz="3200" b="1">
          <a:solidFill>
            <a:srgbClr val="003300"/>
          </a:solidFill>
          <a:latin typeface="+mj-lt"/>
          <a:ea typeface="+mj-ea"/>
          <a:cs typeface="+mj-cs"/>
        </a:defRPr>
      </a:lvl1pPr>
      <a:lvl2pPr algn="l" rtl="0" fontAlgn="base">
        <a:lnSpc>
          <a:spcPct val="90000"/>
        </a:lnSpc>
        <a:spcBef>
          <a:spcPct val="0"/>
        </a:spcBef>
        <a:spcAft>
          <a:spcPct val="0"/>
        </a:spcAft>
        <a:defRPr sz="3200" b="1">
          <a:solidFill>
            <a:srgbClr val="003300"/>
          </a:solidFill>
          <a:latin typeface="Arial" charset="0"/>
        </a:defRPr>
      </a:lvl2pPr>
      <a:lvl3pPr algn="l" rtl="0" fontAlgn="base">
        <a:lnSpc>
          <a:spcPct val="90000"/>
        </a:lnSpc>
        <a:spcBef>
          <a:spcPct val="0"/>
        </a:spcBef>
        <a:spcAft>
          <a:spcPct val="0"/>
        </a:spcAft>
        <a:defRPr sz="3200" b="1">
          <a:solidFill>
            <a:srgbClr val="003300"/>
          </a:solidFill>
          <a:latin typeface="Arial" charset="0"/>
        </a:defRPr>
      </a:lvl3pPr>
      <a:lvl4pPr algn="l" rtl="0" fontAlgn="base">
        <a:lnSpc>
          <a:spcPct val="90000"/>
        </a:lnSpc>
        <a:spcBef>
          <a:spcPct val="0"/>
        </a:spcBef>
        <a:spcAft>
          <a:spcPct val="0"/>
        </a:spcAft>
        <a:defRPr sz="3200" b="1">
          <a:solidFill>
            <a:srgbClr val="003300"/>
          </a:solidFill>
          <a:latin typeface="Arial" charset="0"/>
        </a:defRPr>
      </a:lvl4pPr>
      <a:lvl5pPr algn="l" rtl="0" fontAlgn="base">
        <a:lnSpc>
          <a:spcPct val="90000"/>
        </a:lnSpc>
        <a:spcBef>
          <a:spcPct val="0"/>
        </a:spcBef>
        <a:spcAft>
          <a:spcPct val="0"/>
        </a:spcAft>
        <a:defRPr sz="3200" b="1">
          <a:solidFill>
            <a:srgbClr val="003300"/>
          </a:solidFill>
          <a:latin typeface="Arial" charset="0"/>
        </a:defRPr>
      </a:lvl5pPr>
      <a:lvl6pPr marL="457200" algn="l" rtl="0" fontAlgn="base">
        <a:lnSpc>
          <a:spcPct val="90000"/>
        </a:lnSpc>
        <a:spcBef>
          <a:spcPct val="0"/>
        </a:spcBef>
        <a:spcAft>
          <a:spcPct val="0"/>
        </a:spcAft>
        <a:defRPr sz="3200" b="1">
          <a:solidFill>
            <a:srgbClr val="003300"/>
          </a:solidFill>
          <a:latin typeface="Arial" charset="0"/>
        </a:defRPr>
      </a:lvl6pPr>
      <a:lvl7pPr marL="914400" algn="l" rtl="0" fontAlgn="base">
        <a:lnSpc>
          <a:spcPct val="90000"/>
        </a:lnSpc>
        <a:spcBef>
          <a:spcPct val="0"/>
        </a:spcBef>
        <a:spcAft>
          <a:spcPct val="0"/>
        </a:spcAft>
        <a:defRPr sz="3200" b="1">
          <a:solidFill>
            <a:srgbClr val="003300"/>
          </a:solidFill>
          <a:latin typeface="Arial" charset="0"/>
        </a:defRPr>
      </a:lvl7pPr>
      <a:lvl8pPr marL="1371600" algn="l" rtl="0" fontAlgn="base">
        <a:lnSpc>
          <a:spcPct val="90000"/>
        </a:lnSpc>
        <a:spcBef>
          <a:spcPct val="0"/>
        </a:spcBef>
        <a:spcAft>
          <a:spcPct val="0"/>
        </a:spcAft>
        <a:defRPr sz="3200" b="1">
          <a:solidFill>
            <a:srgbClr val="003300"/>
          </a:solidFill>
          <a:latin typeface="Arial" charset="0"/>
        </a:defRPr>
      </a:lvl8pPr>
      <a:lvl9pPr marL="1828800" algn="l" rtl="0" fontAlgn="base">
        <a:lnSpc>
          <a:spcPct val="90000"/>
        </a:lnSpc>
        <a:spcBef>
          <a:spcPct val="0"/>
        </a:spcBef>
        <a:spcAft>
          <a:spcPct val="0"/>
        </a:spcAft>
        <a:defRPr sz="3200" b="1">
          <a:solidFill>
            <a:srgbClr val="003300"/>
          </a:solidFill>
          <a:latin typeface="Arial" charset="0"/>
        </a:defRPr>
      </a:lvl9pPr>
    </p:titleStyle>
    <p:bodyStyle>
      <a:lvl1pPr marL="342900" indent="-342900" algn="l" rtl="0" fontAlgn="base">
        <a:spcBef>
          <a:spcPct val="20000"/>
        </a:spcBef>
        <a:spcAft>
          <a:spcPct val="0"/>
        </a:spcAft>
        <a:buClr>
          <a:srgbClr val="003300"/>
        </a:buClr>
        <a:buFont typeface="Wingdings" pitchFamily="2" charset="2"/>
        <a:buChar char="l"/>
        <a:defRPr sz="2400">
          <a:solidFill>
            <a:srgbClr val="000000"/>
          </a:solidFill>
          <a:latin typeface="+mn-lt"/>
          <a:ea typeface="+mn-ea"/>
          <a:cs typeface="+mn-cs"/>
        </a:defRPr>
      </a:lvl1pPr>
      <a:lvl2pPr marL="742950" indent="-285750" algn="l" rtl="0" fontAlgn="base">
        <a:spcBef>
          <a:spcPct val="20000"/>
        </a:spcBef>
        <a:spcAft>
          <a:spcPct val="0"/>
        </a:spcAft>
        <a:buClr>
          <a:srgbClr val="003300"/>
        </a:buClr>
        <a:buChar char="–"/>
        <a:defRPr sz="2000">
          <a:solidFill>
            <a:srgbClr val="000000"/>
          </a:solidFill>
          <a:latin typeface="+mn-lt"/>
        </a:defRPr>
      </a:lvl2pPr>
      <a:lvl3pPr marL="1143000" indent="-228600" algn="l" rtl="0" fontAlgn="base">
        <a:spcBef>
          <a:spcPct val="20000"/>
        </a:spcBef>
        <a:spcAft>
          <a:spcPct val="0"/>
        </a:spcAft>
        <a:buClr>
          <a:srgbClr val="003300"/>
        </a:buClr>
        <a:buFont typeface="Wingdings" pitchFamily="2" charset="2"/>
        <a:buChar char="l"/>
        <a:defRPr>
          <a:solidFill>
            <a:srgbClr val="000000"/>
          </a:solidFill>
          <a:latin typeface="+mn-lt"/>
        </a:defRPr>
      </a:lvl3pPr>
      <a:lvl4pPr marL="1600200" indent="-228600" algn="l" rtl="0" fontAlgn="base">
        <a:spcBef>
          <a:spcPct val="20000"/>
        </a:spcBef>
        <a:spcAft>
          <a:spcPct val="0"/>
        </a:spcAft>
        <a:buClr>
          <a:srgbClr val="003300"/>
        </a:buClr>
        <a:buChar char="–"/>
        <a:defRPr>
          <a:solidFill>
            <a:srgbClr val="000000"/>
          </a:solidFill>
          <a:latin typeface="+mn-lt"/>
        </a:defRPr>
      </a:lvl4pPr>
      <a:lvl5pPr marL="2057400" indent="-228600" algn="l" rtl="0" fontAlgn="base">
        <a:spcBef>
          <a:spcPct val="20000"/>
        </a:spcBef>
        <a:spcAft>
          <a:spcPct val="0"/>
        </a:spcAft>
        <a:buClr>
          <a:srgbClr val="003300"/>
        </a:buClr>
        <a:buFont typeface="Wingdings" pitchFamily="2" charset="2"/>
        <a:buChar char="l"/>
        <a:defRPr>
          <a:solidFill>
            <a:srgbClr val="000000"/>
          </a:solidFill>
          <a:latin typeface="+mn-lt"/>
        </a:defRPr>
      </a:lvl5pPr>
      <a:lvl6pPr marL="2514600" indent="-228600" algn="l" rtl="0" fontAlgn="base">
        <a:spcBef>
          <a:spcPct val="20000"/>
        </a:spcBef>
        <a:spcAft>
          <a:spcPct val="0"/>
        </a:spcAft>
        <a:buClr>
          <a:srgbClr val="003300"/>
        </a:buClr>
        <a:buFont typeface="Wingdings" pitchFamily="2" charset="2"/>
        <a:buChar char="l"/>
        <a:defRPr>
          <a:solidFill>
            <a:srgbClr val="000000"/>
          </a:solidFill>
          <a:latin typeface="+mn-lt"/>
        </a:defRPr>
      </a:lvl6pPr>
      <a:lvl7pPr marL="2971800" indent="-228600" algn="l" rtl="0" fontAlgn="base">
        <a:spcBef>
          <a:spcPct val="20000"/>
        </a:spcBef>
        <a:spcAft>
          <a:spcPct val="0"/>
        </a:spcAft>
        <a:buClr>
          <a:srgbClr val="003300"/>
        </a:buClr>
        <a:buFont typeface="Wingdings" pitchFamily="2" charset="2"/>
        <a:buChar char="l"/>
        <a:defRPr>
          <a:solidFill>
            <a:srgbClr val="000000"/>
          </a:solidFill>
          <a:latin typeface="+mn-lt"/>
        </a:defRPr>
      </a:lvl7pPr>
      <a:lvl8pPr marL="3429000" indent="-228600" algn="l" rtl="0" fontAlgn="base">
        <a:spcBef>
          <a:spcPct val="20000"/>
        </a:spcBef>
        <a:spcAft>
          <a:spcPct val="0"/>
        </a:spcAft>
        <a:buClr>
          <a:srgbClr val="003300"/>
        </a:buClr>
        <a:buFont typeface="Wingdings" pitchFamily="2" charset="2"/>
        <a:buChar char="l"/>
        <a:defRPr>
          <a:solidFill>
            <a:srgbClr val="000000"/>
          </a:solidFill>
          <a:latin typeface="+mn-lt"/>
        </a:defRPr>
      </a:lvl8pPr>
      <a:lvl9pPr marL="3886200" indent="-228600" algn="l" rtl="0" fontAlgn="base">
        <a:spcBef>
          <a:spcPct val="20000"/>
        </a:spcBef>
        <a:spcAft>
          <a:spcPct val="0"/>
        </a:spcAft>
        <a:buClr>
          <a:srgbClr val="003300"/>
        </a:buClr>
        <a:buFont typeface="Wingdings" pitchFamily="2" charset="2"/>
        <a:buChar char="l"/>
        <a:defRPr>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59778" name="Group 2"/>
          <p:cNvGrpSpPr>
            <a:grpSpLocks/>
          </p:cNvGrpSpPr>
          <p:nvPr/>
        </p:nvGrpSpPr>
        <p:grpSpPr bwMode="auto">
          <a:xfrm>
            <a:off x="0" y="0"/>
            <a:ext cx="3200400" cy="6858000"/>
            <a:chOff x="0" y="0"/>
            <a:chExt cx="2016" cy="4320"/>
          </a:xfrm>
        </p:grpSpPr>
        <p:sp>
          <p:nvSpPr>
            <p:cNvPr id="459779" name="Rectangle 3"/>
            <p:cNvSpPr>
              <a:spLocks noChangeArrowheads="1"/>
            </p:cNvSpPr>
            <p:nvPr userDrawn="1"/>
          </p:nvSpPr>
          <p:spPr bwMode="auto">
            <a:xfrm>
              <a:off x="0" y="0"/>
              <a:ext cx="480" cy="4320"/>
            </a:xfrm>
            <a:prstGeom prst="rect">
              <a:avLst/>
            </a:prstGeom>
            <a:solidFill>
              <a:srgbClr val="00620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459780" name="Freeform 4"/>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rgbClr val="006209"/>
            </a:solidFill>
            <a:ln>
              <a:noFill/>
            </a:ln>
            <a:effectLst/>
            <a:extLst>
              <a:ext uri="{91240B29-F687-4F45-9708-019B960494DF}">
                <a14:hiddenLine xmlns:a14="http://schemas.microsoft.com/office/drawing/2010/main" xmlns=""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grpSp>
      <p:grpSp>
        <p:nvGrpSpPr>
          <p:cNvPr id="459781" name="Group 5"/>
          <p:cNvGrpSpPr>
            <a:grpSpLocks/>
          </p:cNvGrpSpPr>
          <p:nvPr/>
        </p:nvGrpSpPr>
        <p:grpSpPr bwMode="auto">
          <a:xfrm flipH="1">
            <a:off x="198438" y="1663700"/>
            <a:ext cx="7391400" cy="217488"/>
            <a:chOff x="144" y="1248"/>
            <a:chExt cx="4656" cy="201"/>
          </a:xfrm>
        </p:grpSpPr>
        <p:sp>
          <p:nvSpPr>
            <p:cNvPr id="459782" name="AutoShape 6"/>
            <p:cNvSpPr>
              <a:spLocks noChangeArrowheads="1"/>
            </p:cNvSpPr>
            <p:nvPr/>
          </p:nvSpPr>
          <p:spPr bwMode="auto">
            <a:xfrm flipH="1">
              <a:off x="384" y="1248"/>
              <a:ext cx="4416" cy="200"/>
            </a:xfrm>
            <a:prstGeom prst="roundRect">
              <a:avLst>
                <a:gd name="adj" fmla="val 0"/>
              </a:avLst>
            </a:prstGeom>
            <a:solidFill>
              <a:srgbClr val="CC9900"/>
            </a:solidFill>
            <a:ln w="9525">
              <a:solidFill>
                <a:srgbClr val="CC9900"/>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459783" name="AutoShape 7"/>
            <p:cNvSpPr>
              <a:spLocks noChangeArrowheads="1"/>
            </p:cNvSpPr>
            <p:nvPr/>
          </p:nvSpPr>
          <p:spPr bwMode="auto">
            <a:xfrm flipH="1">
              <a:off x="144" y="1248"/>
              <a:ext cx="248" cy="201"/>
            </a:xfrm>
            <a:prstGeom prst="flowChartDelay">
              <a:avLst/>
            </a:prstGeom>
            <a:solidFill>
              <a:srgbClr val="CC9900"/>
            </a:solidFill>
            <a:ln w="9525">
              <a:solidFill>
                <a:srgbClr val="CC99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grpSp>
      <p:sp>
        <p:nvSpPr>
          <p:cNvPr id="459784" name="AutoShape 8"/>
          <p:cNvSpPr>
            <a:spLocks noGrp="1" noChangeArrowheads="1"/>
          </p:cNvSpPr>
          <p:nvPr>
            <p:ph type="title"/>
          </p:nvPr>
        </p:nvSpPr>
        <p:spPr bwMode="auto">
          <a:xfrm>
            <a:off x="762000" y="762000"/>
            <a:ext cx="7924800" cy="941388"/>
          </a:xfrm>
          <a:prstGeom prst="roundRect">
            <a:avLst>
              <a:gd name="adj" fmla="val 21667"/>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59785" name="Rectangle 9"/>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59786" name="Rectangle 10"/>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lnSpc>
                <a:spcPct val="100000"/>
              </a:lnSpc>
              <a:defRPr sz="1400" b="0">
                <a:solidFill>
                  <a:schemeClr val="tx1"/>
                </a:solidFill>
                <a:latin typeface="+mn-lt"/>
              </a:defRPr>
            </a:lvl1pPr>
          </a:lstStyle>
          <a:p>
            <a:pPr algn="ctr" fontAlgn="base">
              <a:spcBef>
                <a:spcPct val="0"/>
              </a:spcBef>
              <a:spcAft>
                <a:spcPct val="0"/>
              </a:spcAft>
            </a:pPr>
            <a:endParaRPr lang="en-US">
              <a:solidFill>
                <a:srgbClr val="003366"/>
              </a:solidFill>
            </a:endParaRPr>
          </a:p>
        </p:txBody>
      </p:sp>
      <p:sp>
        <p:nvSpPr>
          <p:cNvPr id="459787" name="Text Box 11"/>
          <p:cNvSpPr txBox="1">
            <a:spLocks noChangeArrowheads="1"/>
          </p:cNvSpPr>
          <p:nvPr/>
        </p:nvSpPr>
        <p:spPr bwMode="auto">
          <a:xfrm>
            <a:off x="2470150" y="6583363"/>
            <a:ext cx="3355855"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sz="1200" dirty="0">
                <a:solidFill>
                  <a:srgbClr val="000000"/>
                </a:solidFill>
                <a:cs typeface="Arial" charset="0"/>
              </a:rPr>
              <a:t>© </a:t>
            </a:r>
            <a:r>
              <a:rPr lang="en-US" sz="1200" dirty="0" smtClean="0">
                <a:solidFill>
                  <a:srgbClr val="000000"/>
                </a:solidFill>
                <a:cs typeface="Arial" charset="0"/>
              </a:rPr>
              <a:t>2012 </a:t>
            </a:r>
            <a:r>
              <a:rPr lang="en-US" sz="1200" dirty="0">
                <a:solidFill>
                  <a:srgbClr val="000000"/>
                </a:solidFill>
                <a:cs typeface="Arial" charset="0"/>
              </a:rPr>
              <a:t>TOC International, All Rights Reserved</a:t>
            </a:r>
          </a:p>
        </p:txBody>
      </p:sp>
      <p:sp>
        <p:nvSpPr>
          <p:cNvPr id="459788" name="Rectangle 12"/>
          <p:cNvSpPr>
            <a:spLocks noGrp="1" noChangeArrowheads="1"/>
          </p:cNvSpPr>
          <p:nvPr>
            <p:ph type="sldNum" sz="quarter" idx="4"/>
          </p:nvPr>
        </p:nvSpPr>
        <p:spPr bwMode="auto">
          <a:xfrm>
            <a:off x="0" y="6242050"/>
            <a:ext cx="714375" cy="488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lgn="l" eaLnBrk="1" hangingPunct="1">
              <a:lnSpc>
                <a:spcPct val="100000"/>
              </a:lnSpc>
              <a:defRPr sz="2000">
                <a:solidFill>
                  <a:schemeClr val="bg1"/>
                </a:solidFill>
                <a:latin typeface="+mn-lt"/>
              </a:defRPr>
            </a:lvl1pPr>
          </a:lstStyle>
          <a:p>
            <a:pPr fontAlgn="base">
              <a:spcBef>
                <a:spcPct val="0"/>
              </a:spcBef>
              <a:spcAft>
                <a:spcPct val="0"/>
              </a:spcAft>
            </a:pPr>
            <a:fld id="{14457112-2C9F-42F8-9E31-D3D64EA59B48}" type="slidenum">
              <a:rPr lang="en-US" b="1">
                <a:solidFill>
                  <a:srgbClr val="FFFFFF"/>
                </a:solidFill>
              </a:rPr>
              <a:pPr fontAlgn="base">
                <a:spcBef>
                  <a:spcPct val="0"/>
                </a:spcBef>
                <a:spcAft>
                  <a:spcPct val="0"/>
                </a:spcAft>
              </a:pPr>
              <a:t>‹#›</a:t>
            </a:fld>
            <a:endParaRPr lang="en-US" b="1">
              <a:solidFill>
                <a:srgbClr val="FFFFFF"/>
              </a:solidFill>
            </a:endParaRPr>
          </a:p>
        </p:txBody>
      </p:sp>
    </p:spTree>
  </p:cSld>
  <p:clrMap bg1="lt1" tx1="dk1" bg2="lt2" tx2="dk2" accent1="accent1" accent2="accent2" accent3="accent3" accent4="accent4" accent5="accent5" accent6="accent6" hlink="hlink" folHlink="folHlink"/>
  <p:sldLayoutIdLst>
    <p:sldLayoutId id="2147483677" r:id="rId1"/>
  </p:sldLayoutIdLst>
  <p:transition spd="med">
    <p:dissolve/>
  </p:transition>
  <p:timing>
    <p:tnLst>
      <p:par>
        <p:cTn id="1" dur="indefinite" restart="never" nodeType="tmRoot"/>
      </p:par>
    </p:tnLst>
  </p:timing>
  <p:hf hdr="0" ftr="0" dt="0"/>
  <p:txStyles>
    <p:titleStyle>
      <a:lvl1pPr algn="l" rtl="0" fontAlgn="base">
        <a:lnSpc>
          <a:spcPct val="90000"/>
        </a:lnSpc>
        <a:spcBef>
          <a:spcPct val="0"/>
        </a:spcBef>
        <a:spcAft>
          <a:spcPct val="0"/>
        </a:spcAft>
        <a:defRPr sz="3200" b="1">
          <a:solidFill>
            <a:srgbClr val="003300"/>
          </a:solidFill>
          <a:latin typeface="+mj-lt"/>
          <a:ea typeface="+mj-ea"/>
          <a:cs typeface="+mj-cs"/>
        </a:defRPr>
      </a:lvl1pPr>
      <a:lvl2pPr algn="l" rtl="0" fontAlgn="base">
        <a:lnSpc>
          <a:spcPct val="90000"/>
        </a:lnSpc>
        <a:spcBef>
          <a:spcPct val="0"/>
        </a:spcBef>
        <a:spcAft>
          <a:spcPct val="0"/>
        </a:spcAft>
        <a:defRPr sz="3200" b="1">
          <a:solidFill>
            <a:srgbClr val="003300"/>
          </a:solidFill>
          <a:latin typeface="Arial" charset="0"/>
        </a:defRPr>
      </a:lvl2pPr>
      <a:lvl3pPr algn="l" rtl="0" fontAlgn="base">
        <a:lnSpc>
          <a:spcPct val="90000"/>
        </a:lnSpc>
        <a:spcBef>
          <a:spcPct val="0"/>
        </a:spcBef>
        <a:spcAft>
          <a:spcPct val="0"/>
        </a:spcAft>
        <a:defRPr sz="3200" b="1">
          <a:solidFill>
            <a:srgbClr val="003300"/>
          </a:solidFill>
          <a:latin typeface="Arial" charset="0"/>
        </a:defRPr>
      </a:lvl3pPr>
      <a:lvl4pPr algn="l" rtl="0" fontAlgn="base">
        <a:lnSpc>
          <a:spcPct val="90000"/>
        </a:lnSpc>
        <a:spcBef>
          <a:spcPct val="0"/>
        </a:spcBef>
        <a:spcAft>
          <a:spcPct val="0"/>
        </a:spcAft>
        <a:defRPr sz="3200" b="1">
          <a:solidFill>
            <a:srgbClr val="003300"/>
          </a:solidFill>
          <a:latin typeface="Arial" charset="0"/>
        </a:defRPr>
      </a:lvl4pPr>
      <a:lvl5pPr algn="l" rtl="0" fontAlgn="base">
        <a:lnSpc>
          <a:spcPct val="90000"/>
        </a:lnSpc>
        <a:spcBef>
          <a:spcPct val="0"/>
        </a:spcBef>
        <a:spcAft>
          <a:spcPct val="0"/>
        </a:spcAft>
        <a:defRPr sz="3200" b="1">
          <a:solidFill>
            <a:srgbClr val="003300"/>
          </a:solidFill>
          <a:latin typeface="Arial" charset="0"/>
        </a:defRPr>
      </a:lvl5pPr>
      <a:lvl6pPr marL="457200" algn="l" rtl="0" fontAlgn="base">
        <a:lnSpc>
          <a:spcPct val="90000"/>
        </a:lnSpc>
        <a:spcBef>
          <a:spcPct val="0"/>
        </a:spcBef>
        <a:spcAft>
          <a:spcPct val="0"/>
        </a:spcAft>
        <a:defRPr sz="3200" b="1">
          <a:solidFill>
            <a:srgbClr val="003300"/>
          </a:solidFill>
          <a:latin typeface="Arial" charset="0"/>
        </a:defRPr>
      </a:lvl6pPr>
      <a:lvl7pPr marL="914400" algn="l" rtl="0" fontAlgn="base">
        <a:lnSpc>
          <a:spcPct val="90000"/>
        </a:lnSpc>
        <a:spcBef>
          <a:spcPct val="0"/>
        </a:spcBef>
        <a:spcAft>
          <a:spcPct val="0"/>
        </a:spcAft>
        <a:defRPr sz="3200" b="1">
          <a:solidFill>
            <a:srgbClr val="003300"/>
          </a:solidFill>
          <a:latin typeface="Arial" charset="0"/>
        </a:defRPr>
      </a:lvl7pPr>
      <a:lvl8pPr marL="1371600" algn="l" rtl="0" fontAlgn="base">
        <a:lnSpc>
          <a:spcPct val="90000"/>
        </a:lnSpc>
        <a:spcBef>
          <a:spcPct val="0"/>
        </a:spcBef>
        <a:spcAft>
          <a:spcPct val="0"/>
        </a:spcAft>
        <a:defRPr sz="3200" b="1">
          <a:solidFill>
            <a:srgbClr val="003300"/>
          </a:solidFill>
          <a:latin typeface="Arial" charset="0"/>
        </a:defRPr>
      </a:lvl8pPr>
      <a:lvl9pPr marL="1828800" algn="l" rtl="0" fontAlgn="base">
        <a:lnSpc>
          <a:spcPct val="90000"/>
        </a:lnSpc>
        <a:spcBef>
          <a:spcPct val="0"/>
        </a:spcBef>
        <a:spcAft>
          <a:spcPct val="0"/>
        </a:spcAft>
        <a:defRPr sz="3200" b="1">
          <a:solidFill>
            <a:srgbClr val="003300"/>
          </a:solidFill>
          <a:latin typeface="Arial" charset="0"/>
        </a:defRPr>
      </a:lvl9pPr>
    </p:titleStyle>
    <p:bodyStyle>
      <a:lvl1pPr marL="342900" indent="-342900" algn="l" rtl="0" fontAlgn="base">
        <a:spcBef>
          <a:spcPct val="20000"/>
        </a:spcBef>
        <a:spcAft>
          <a:spcPct val="0"/>
        </a:spcAft>
        <a:buClr>
          <a:srgbClr val="003300"/>
        </a:buClr>
        <a:buFont typeface="Wingdings" pitchFamily="2" charset="2"/>
        <a:buChar char="l"/>
        <a:defRPr sz="2400">
          <a:solidFill>
            <a:srgbClr val="000000"/>
          </a:solidFill>
          <a:latin typeface="+mn-lt"/>
          <a:ea typeface="+mn-ea"/>
          <a:cs typeface="+mn-cs"/>
        </a:defRPr>
      </a:lvl1pPr>
      <a:lvl2pPr marL="742950" indent="-285750" algn="l" rtl="0" fontAlgn="base">
        <a:spcBef>
          <a:spcPct val="20000"/>
        </a:spcBef>
        <a:spcAft>
          <a:spcPct val="0"/>
        </a:spcAft>
        <a:buClr>
          <a:srgbClr val="003300"/>
        </a:buClr>
        <a:buChar char="–"/>
        <a:defRPr sz="2000">
          <a:solidFill>
            <a:srgbClr val="000000"/>
          </a:solidFill>
          <a:latin typeface="+mn-lt"/>
        </a:defRPr>
      </a:lvl2pPr>
      <a:lvl3pPr marL="1143000" indent="-228600" algn="l" rtl="0" fontAlgn="base">
        <a:spcBef>
          <a:spcPct val="20000"/>
        </a:spcBef>
        <a:spcAft>
          <a:spcPct val="0"/>
        </a:spcAft>
        <a:buClr>
          <a:srgbClr val="003300"/>
        </a:buClr>
        <a:buFont typeface="Wingdings" pitchFamily="2" charset="2"/>
        <a:buChar char="l"/>
        <a:defRPr>
          <a:solidFill>
            <a:srgbClr val="000000"/>
          </a:solidFill>
          <a:latin typeface="+mn-lt"/>
        </a:defRPr>
      </a:lvl3pPr>
      <a:lvl4pPr marL="1600200" indent="-228600" algn="l" rtl="0" fontAlgn="base">
        <a:spcBef>
          <a:spcPct val="20000"/>
        </a:spcBef>
        <a:spcAft>
          <a:spcPct val="0"/>
        </a:spcAft>
        <a:buClr>
          <a:srgbClr val="003300"/>
        </a:buClr>
        <a:buChar char="–"/>
        <a:defRPr>
          <a:solidFill>
            <a:srgbClr val="000000"/>
          </a:solidFill>
          <a:latin typeface="+mn-lt"/>
        </a:defRPr>
      </a:lvl4pPr>
      <a:lvl5pPr marL="2057400" indent="-228600" algn="l" rtl="0" fontAlgn="base">
        <a:spcBef>
          <a:spcPct val="20000"/>
        </a:spcBef>
        <a:spcAft>
          <a:spcPct val="0"/>
        </a:spcAft>
        <a:buClr>
          <a:srgbClr val="003300"/>
        </a:buClr>
        <a:buFont typeface="Wingdings" pitchFamily="2" charset="2"/>
        <a:buChar char="l"/>
        <a:defRPr>
          <a:solidFill>
            <a:srgbClr val="000000"/>
          </a:solidFill>
          <a:latin typeface="+mn-lt"/>
        </a:defRPr>
      </a:lvl5pPr>
      <a:lvl6pPr marL="2514600" indent="-228600" algn="l" rtl="0" fontAlgn="base">
        <a:spcBef>
          <a:spcPct val="20000"/>
        </a:spcBef>
        <a:spcAft>
          <a:spcPct val="0"/>
        </a:spcAft>
        <a:buClr>
          <a:srgbClr val="003300"/>
        </a:buClr>
        <a:buFont typeface="Wingdings" pitchFamily="2" charset="2"/>
        <a:buChar char="l"/>
        <a:defRPr>
          <a:solidFill>
            <a:srgbClr val="000000"/>
          </a:solidFill>
          <a:latin typeface="+mn-lt"/>
        </a:defRPr>
      </a:lvl6pPr>
      <a:lvl7pPr marL="2971800" indent="-228600" algn="l" rtl="0" fontAlgn="base">
        <a:spcBef>
          <a:spcPct val="20000"/>
        </a:spcBef>
        <a:spcAft>
          <a:spcPct val="0"/>
        </a:spcAft>
        <a:buClr>
          <a:srgbClr val="003300"/>
        </a:buClr>
        <a:buFont typeface="Wingdings" pitchFamily="2" charset="2"/>
        <a:buChar char="l"/>
        <a:defRPr>
          <a:solidFill>
            <a:srgbClr val="000000"/>
          </a:solidFill>
          <a:latin typeface="+mn-lt"/>
        </a:defRPr>
      </a:lvl7pPr>
      <a:lvl8pPr marL="3429000" indent="-228600" algn="l" rtl="0" fontAlgn="base">
        <a:spcBef>
          <a:spcPct val="20000"/>
        </a:spcBef>
        <a:spcAft>
          <a:spcPct val="0"/>
        </a:spcAft>
        <a:buClr>
          <a:srgbClr val="003300"/>
        </a:buClr>
        <a:buFont typeface="Wingdings" pitchFamily="2" charset="2"/>
        <a:buChar char="l"/>
        <a:defRPr>
          <a:solidFill>
            <a:srgbClr val="000000"/>
          </a:solidFill>
          <a:latin typeface="+mn-lt"/>
        </a:defRPr>
      </a:lvl8pPr>
      <a:lvl9pPr marL="3886200" indent="-228600" algn="l" rtl="0" fontAlgn="base">
        <a:spcBef>
          <a:spcPct val="20000"/>
        </a:spcBef>
        <a:spcAft>
          <a:spcPct val="0"/>
        </a:spcAft>
        <a:buClr>
          <a:srgbClr val="003300"/>
        </a:buClr>
        <a:buFont typeface="Wingdings" pitchFamily="2" charset="2"/>
        <a:buChar char="l"/>
        <a:defRPr>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hyperlink" Target="mailto:Gerryikendall@tocinternationa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92" name="Rectangle 20"/>
          <p:cNvSpPr>
            <a:spLocks noGrp="1" noChangeArrowheads="1"/>
          </p:cNvSpPr>
          <p:nvPr>
            <p:ph type="subTitle" idx="1"/>
          </p:nvPr>
        </p:nvSpPr>
        <p:spPr>
          <a:xfrm>
            <a:off x="76200" y="5029200"/>
            <a:ext cx="8991600" cy="1524000"/>
          </a:xfrm>
        </p:spPr>
        <p:txBody>
          <a:bodyPr/>
          <a:lstStyle/>
          <a:p>
            <a:pPr algn="ctr"/>
            <a:r>
              <a:rPr lang="en-US" sz="4000" dirty="0" smtClean="0"/>
              <a:t>Advanced Multi-Project Management</a:t>
            </a:r>
          </a:p>
          <a:p>
            <a:pPr algn="ctr"/>
            <a:r>
              <a:rPr lang="en-US" sz="4000" dirty="0" smtClean="0"/>
              <a:t>Multitasking Bead Game</a:t>
            </a:r>
            <a:endParaRPr lang="en-US" sz="4000" dirty="0"/>
          </a:p>
        </p:txBody>
      </p:sp>
      <p:pic>
        <p:nvPicPr>
          <p:cNvPr id="3" name="Picture 2" descr="TOC-logo-large-web.jp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543370" y="275435"/>
            <a:ext cx="4126506" cy="224762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Slide Number Placeholder 5"/>
          <p:cNvSpPr>
            <a:spLocks noGrp="1"/>
          </p:cNvSpPr>
          <p:nvPr>
            <p:ph type="sldNum" sz="quarter" idx="11"/>
          </p:nvPr>
        </p:nvSpPr>
        <p:spPr/>
        <p:txBody>
          <a:bodyPr/>
          <a:lstStyle/>
          <a:p>
            <a:fld id="{C3D1FF77-1DAC-4097-A579-F7ED981F885F}" type="slidenum">
              <a:rPr lang="en-US">
                <a:solidFill>
                  <a:srgbClr val="FFFFFF"/>
                </a:solidFill>
              </a:rPr>
              <a:pPr/>
              <a:t>10</a:t>
            </a:fld>
            <a:endParaRPr lang="en-US">
              <a:solidFill>
                <a:srgbClr val="FFFFFF"/>
              </a:solidFill>
            </a:endParaRPr>
          </a:p>
        </p:txBody>
      </p:sp>
      <p:sp>
        <p:nvSpPr>
          <p:cNvPr id="604162" name="AutoShape 2"/>
          <p:cNvSpPr>
            <a:spLocks noGrp="1" noChangeArrowheads="1"/>
          </p:cNvSpPr>
          <p:nvPr>
            <p:ph type="title"/>
          </p:nvPr>
        </p:nvSpPr>
        <p:spPr>
          <a:xfrm>
            <a:off x="896911" y="672059"/>
            <a:ext cx="7924800" cy="941388"/>
          </a:xfrm>
          <a:noFill/>
          <a:ln/>
        </p:spPr>
        <p:txBody>
          <a:bodyPr/>
          <a:lstStyle/>
          <a:p>
            <a:r>
              <a:rPr lang="en-US" dirty="0" smtClean="0"/>
              <a:t>Multi-tasking</a:t>
            </a:r>
            <a:endParaRPr lang="en-US" dirty="0"/>
          </a:p>
        </p:txBody>
      </p:sp>
      <p:sp>
        <p:nvSpPr>
          <p:cNvPr id="47" name="Rectangle 3"/>
          <p:cNvSpPr>
            <a:spLocks noGrp="1" noChangeArrowheads="1"/>
          </p:cNvSpPr>
          <p:nvPr>
            <p:ph type="body" sz="half" idx="2"/>
          </p:nvPr>
        </p:nvSpPr>
        <p:spPr>
          <a:xfrm>
            <a:off x="908050" y="5302250"/>
            <a:ext cx="7772400" cy="1128713"/>
          </a:xfrm>
          <a:noFill/>
          <a:ln/>
        </p:spPr>
        <p:txBody>
          <a:bodyPr/>
          <a:lstStyle/>
          <a:p>
            <a:r>
              <a:rPr lang="en-US" sz="1800">
                <a:solidFill>
                  <a:srgbClr val="000000"/>
                </a:solidFill>
              </a:rPr>
              <a:t>Each team member must multi-task whenever you have tasks before you from both projects. When multi-tasking is in effect, you must perform three operations on each project. No more! No less!</a:t>
            </a:r>
          </a:p>
        </p:txBody>
      </p:sp>
      <p:sp>
        <p:nvSpPr>
          <p:cNvPr id="48" name="Rectangle 4"/>
          <p:cNvSpPr>
            <a:spLocks noChangeArrowheads="1"/>
          </p:cNvSpPr>
          <p:nvPr/>
        </p:nvSpPr>
        <p:spPr bwMode="auto">
          <a:xfrm>
            <a:off x="955675" y="2347913"/>
            <a:ext cx="1216025" cy="198437"/>
          </a:xfrm>
          <a:prstGeom prst="rect">
            <a:avLst/>
          </a:prstGeom>
          <a:noFill/>
          <a:ln w="9525">
            <a:noFill/>
            <a:miter lim="800000"/>
            <a:headEnd/>
            <a:tailEnd/>
          </a:ln>
        </p:spPr>
        <p:txBody>
          <a:bodyPr wrap="none" lIns="0" tIns="0" rIns="0" bIns="0">
            <a:spAutoFit/>
          </a:bodyPr>
          <a:lstStyle/>
          <a:p>
            <a:pPr algn="ctr" eaLnBrk="0" fontAlgn="base" hangingPunct="0">
              <a:lnSpc>
                <a:spcPct val="70000"/>
              </a:lnSpc>
              <a:spcBef>
                <a:spcPct val="0"/>
              </a:spcBef>
              <a:spcAft>
                <a:spcPct val="0"/>
              </a:spcAft>
            </a:pPr>
            <a:r>
              <a:rPr lang="en-US" sz="1300" b="1">
                <a:solidFill>
                  <a:srgbClr val="000000"/>
                </a:solidFill>
                <a:latin typeface="Tahoma" pitchFamily="34" charset="0"/>
              </a:rPr>
              <a:t>Time (seconds)</a:t>
            </a:r>
            <a:endParaRPr lang="en-US" sz="2800" b="1">
              <a:solidFill>
                <a:srgbClr val="003366"/>
              </a:solidFill>
              <a:latin typeface="Tahoma" pitchFamily="34" charset="0"/>
            </a:endParaRPr>
          </a:p>
        </p:txBody>
      </p:sp>
      <p:sp>
        <p:nvSpPr>
          <p:cNvPr id="49" name="Line 5"/>
          <p:cNvSpPr>
            <a:spLocks noChangeShapeType="1"/>
          </p:cNvSpPr>
          <p:nvPr/>
        </p:nvSpPr>
        <p:spPr bwMode="auto">
          <a:xfrm>
            <a:off x="2492375" y="2800350"/>
            <a:ext cx="1588" cy="142875"/>
          </a:xfrm>
          <a:prstGeom prst="line">
            <a:avLst/>
          </a:prstGeom>
          <a:noFill/>
          <a:ln w="28575">
            <a:solidFill>
              <a:srgbClr val="000000"/>
            </a:solidFill>
            <a:round/>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50" name="Line 6"/>
          <p:cNvSpPr>
            <a:spLocks noChangeShapeType="1"/>
          </p:cNvSpPr>
          <p:nvPr/>
        </p:nvSpPr>
        <p:spPr bwMode="auto">
          <a:xfrm>
            <a:off x="2492375" y="3022600"/>
            <a:ext cx="1588" cy="139700"/>
          </a:xfrm>
          <a:prstGeom prst="line">
            <a:avLst/>
          </a:prstGeom>
          <a:noFill/>
          <a:ln w="28575">
            <a:solidFill>
              <a:srgbClr val="000000"/>
            </a:solidFill>
            <a:round/>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51" name="Line 7"/>
          <p:cNvSpPr>
            <a:spLocks noChangeShapeType="1"/>
          </p:cNvSpPr>
          <p:nvPr/>
        </p:nvSpPr>
        <p:spPr bwMode="auto">
          <a:xfrm>
            <a:off x="2492375" y="3186113"/>
            <a:ext cx="1588" cy="139700"/>
          </a:xfrm>
          <a:prstGeom prst="line">
            <a:avLst/>
          </a:prstGeom>
          <a:noFill/>
          <a:ln w="28575">
            <a:solidFill>
              <a:srgbClr val="000000"/>
            </a:solidFill>
            <a:round/>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52" name="Line 8"/>
          <p:cNvSpPr>
            <a:spLocks noChangeShapeType="1"/>
          </p:cNvSpPr>
          <p:nvPr/>
        </p:nvSpPr>
        <p:spPr bwMode="auto">
          <a:xfrm>
            <a:off x="2492375" y="3405188"/>
            <a:ext cx="1588" cy="142875"/>
          </a:xfrm>
          <a:prstGeom prst="line">
            <a:avLst/>
          </a:prstGeom>
          <a:noFill/>
          <a:ln w="28575">
            <a:solidFill>
              <a:srgbClr val="000000"/>
            </a:solidFill>
            <a:round/>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53" name="Line 9"/>
          <p:cNvSpPr>
            <a:spLocks noChangeShapeType="1"/>
          </p:cNvSpPr>
          <p:nvPr/>
        </p:nvSpPr>
        <p:spPr bwMode="auto">
          <a:xfrm>
            <a:off x="2492375" y="3625850"/>
            <a:ext cx="1588" cy="142875"/>
          </a:xfrm>
          <a:prstGeom prst="line">
            <a:avLst/>
          </a:prstGeom>
          <a:noFill/>
          <a:ln w="28575">
            <a:solidFill>
              <a:srgbClr val="000000"/>
            </a:solidFill>
            <a:round/>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54" name="Line 10"/>
          <p:cNvSpPr>
            <a:spLocks noChangeShapeType="1"/>
          </p:cNvSpPr>
          <p:nvPr/>
        </p:nvSpPr>
        <p:spPr bwMode="auto">
          <a:xfrm>
            <a:off x="2492375" y="3846513"/>
            <a:ext cx="1588" cy="141287"/>
          </a:xfrm>
          <a:prstGeom prst="line">
            <a:avLst/>
          </a:prstGeom>
          <a:noFill/>
          <a:ln w="28575">
            <a:solidFill>
              <a:srgbClr val="000000"/>
            </a:solidFill>
            <a:round/>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55" name="Line 11"/>
          <p:cNvSpPr>
            <a:spLocks noChangeShapeType="1"/>
          </p:cNvSpPr>
          <p:nvPr/>
        </p:nvSpPr>
        <p:spPr bwMode="auto">
          <a:xfrm>
            <a:off x="2492375" y="4067175"/>
            <a:ext cx="1588" cy="109538"/>
          </a:xfrm>
          <a:prstGeom prst="line">
            <a:avLst/>
          </a:prstGeom>
          <a:noFill/>
          <a:ln w="28575">
            <a:solidFill>
              <a:srgbClr val="000000"/>
            </a:solidFill>
            <a:round/>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56" name="Rectangle 12"/>
          <p:cNvSpPr>
            <a:spLocks noChangeArrowheads="1"/>
          </p:cNvSpPr>
          <p:nvPr/>
        </p:nvSpPr>
        <p:spPr bwMode="auto">
          <a:xfrm>
            <a:off x="1150938" y="3730625"/>
            <a:ext cx="985837" cy="198438"/>
          </a:xfrm>
          <a:prstGeom prst="rect">
            <a:avLst/>
          </a:prstGeom>
          <a:noFill/>
          <a:ln w="9525">
            <a:noFill/>
            <a:miter lim="800000"/>
            <a:headEnd/>
            <a:tailEnd/>
          </a:ln>
        </p:spPr>
        <p:txBody>
          <a:bodyPr wrap="none" lIns="0" tIns="0" rIns="0" bIns="0">
            <a:spAutoFit/>
          </a:bodyPr>
          <a:lstStyle/>
          <a:p>
            <a:pPr algn="ctr" eaLnBrk="0" fontAlgn="base" hangingPunct="0">
              <a:lnSpc>
                <a:spcPct val="70000"/>
              </a:lnSpc>
              <a:spcBef>
                <a:spcPct val="0"/>
              </a:spcBef>
              <a:spcAft>
                <a:spcPct val="0"/>
              </a:spcAft>
            </a:pPr>
            <a:r>
              <a:rPr lang="en-US" sz="1300" b="1">
                <a:solidFill>
                  <a:srgbClr val="000000"/>
                </a:solidFill>
                <a:latin typeface="Tahoma" pitchFamily="34" charset="0"/>
              </a:rPr>
              <a:t>3 operations</a:t>
            </a:r>
            <a:endParaRPr lang="en-US" sz="2800" b="1">
              <a:solidFill>
                <a:srgbClr val="003366"/>
              </a:solidFill>
              <a:latin typeface="Tahoma" pitchFamily="34" charset="0"/>
            </a:endParaRPr>
          </a:p>
        </p:txBody>
      </p:sp>
      <p:sp>
        <p:nvSpPr>
          <p:cNvPr id="57" name="Rectangle 13"/>
          <p:cNvSpPr>
            <a:spLocks noChangeArrowheads="1"/>
          </p:cNvSpPr>
          <p:nvPr/>
        </p:nvSpPr>
        <p:spPr bwMode="auto">
          <a:xfrm>
            <a:off x="2382838" y="3022600"/>
            <a:ext cx="879475" cy="220663"/>
          </a:xfrm>
          <a:prstGeom prst="rect">
            <a:avLst/>
          </a:prstGeom>
          <a:solidFill>
            <a:srgbClr val="00FF00"/>
          </a:solidFill>
          <a:ln w="28575">
            <a:solidFill>
              <a:srgbClr val="000000"/>
            </a:solidFill>
            <a:miter lim="800000"/>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58" name="Rectangle 14"/>
          <p:cNvSpPr>
            <a:spLocks noChangeArrowheads="1"/>
          </p:cNvSpPr>
          <p:nvPr/>
        </p:nvSpPr>
        <p:spPr bwMode="auto">
          <a:xfrm>
            <a:off x="2628900" y="3092233"/>
            <a:ext cx="330200" cy="198437"/>
          </a:xfrm>
          <a:prstGeom prst="rect">
            <a:avLst/>
          </a:prstGeom>
          <a:noFill/>
          <a:ln w="9525">
            <a:noFill/>
            <a:miter lim="800000"/>
            <a:headEnd/>
            <a:tailEnd/>
          </a:ln>
        </p:spPr>
        <p:txBody>
          <a:bodyPr wrap="none" lIns="0" tIns="0" rIns="0" bIns="0">
            <a:spAutoFit/>
          </a:bodyPr>
          <a:lstStyle/>
          <a:p>
            <a:pPr algn="ctr" eaLnBrk="0" fontAlgn="base" hangingPunct="0">
              <a:lnSpc>
                <a:spcPct val="70000"/>
              </a:lnSpc>
              <a:spcBef>
                <a:spcPct val="0"/>
              </a:spcBef>
              <a:spcAft>
                <a:spcPct val="0"/>
              </a:spcAft>
            </a:pPr>
            <a:r>
              <a:rPr lang="en-US" sz="1300" b="1" dirty="0">
                <a:solidFill>
                  <a:srgbClr val="000000"/>
                </a:solidFill>
                <a:latin typeface="Tahoma" pitchFamily="34" charset="0"/>
              </a:rPr>
              <a:t>Sort</a:t>
            </a:r>
            <a:endParaRPr lang="en-US" sz="2800" b="1" dirty="0">
              <a:solidFill>
                <a:srgbClr val="003366"/>
              </a:solidFill>
              <a:latin typeface="Tahoma" pitchFamily="34" charset="0"/>
            </a:endParaRPr>
          </a:p>
        </p:txBody>
      </p:sp>
      <p:sp>
        <p:nvSpPr>
          <p:cNvPr id="59" name="Rectangle 15"/>
          <p:cNvSpPr>
            <a:spLocks noChangeArrowheads="1"/>
          </p:cNvSpPr>
          <p:nvPr/>
        </p:nvSpPr>
        <p:spPr bwMode="auto">
          <a:xfrm>
            <a:off x="5187950" y="3683000"/>
            <a:ext cx="879475" cy="220663"/>
          </a:xfrm>
          <a:prstGeom prst="rect">
            <a:avLst/>
          </a:prstGeom>
          <a:solidFill>
            <a:srgbClr val="00FF00"/>
          </a:solidFill>
          <a:ln w="28575">
            <a:solidFill>
              <a:srgbClr val="000000"/>
            </a:solidFill>
            <a:miter lim="800000"/>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 name="Rectangle 16"/>
          <p:cNvSpPr>
            <a:spLocks noChangeArrowheads="1"/>
          </p:cNvSpPr>
          <p:nvPr/>
        </p:nvSpPr>
        <p:spPr bwMode="auto">
          <a:xfrm>
            <a:off x="5500688" y="3739933"/>
            <a:ext cx="276225" cy="198437"/>
          </a:xfrm>
          <a:prstGeom prst="rect">
            <a:avLst/>
          </a:prstGeom>
          <a:noFill/>
          <a:ln w="9525">
            <a:noFill/>
            <a:miter lim="800000"/>
            <a:headEnd/>
            <a:tailEnd/>
          </a:ln>
        </p:spPr>
        <p:txBody>
          <a:bodyPr wrap="none" lIns="0" tIns="0" rIns="0" bIns="0">
            <a:spAutoFit/>
          </a:bodyPr>
          <a:lstStyle/>
          <a:p>
            <a:pPr algn="ctr" eaLnBrk="0" fontAlgn="base" hangingPunct="0">
              <a:lnSpc>
                <a:spcPct val="70000"/>
              </a:lnSpc>
              <a:spcBef>
                <a:spcPct val="0"/>
              </a:spcBef>
              <a:spcAft>
                <a:spcPct val="0"/>
              </a:spcAft>
            </a:pPr>
            <a:r>
              <a:rPr lang="en-US" sz="1300" b="1" dirty="0">
                <a:solidFill>
                  <a:srgbClr val="000000"/>
                </a:solidFill>
                <a:latin typeface="Tahoma" pitchFamily="34" charset="0"/>
              </a:rPr>
              <a:t>Mix</a:t>
            </a:r>
            <a:endParaRPr lang="en-US" sz="2800" b="1" dirty="0">
              <a:solidFill>
                <a:srgbClr val="003366"/>
              </a:solidFill>
              <a:latin typeface="Tahoma" pitchFamily="34" charset="0"/>
            </a:endParaRPr>
          </a:p>
        </p:txBody>
      </p:sp>
      <p:sp>
        <p:nvSpPr>
          <p:cNvPr id="61" name="Rectangle 17"/>
          <p:cNvSpPr>
            <a:spLocks noChangeArrowheads="1"/>
          </p:cNvSpPr>
          <p:nvPr/>
        </p:nvSpPr>
        <p:spPr bwMode="auto">
          <a:xfrm>
            <a:off x="3482975" y="3683000"/>
            <a:ext cx="658813" cy="220663"/>
          </a:xfrm>
          <a:prstGeom prst="rect">
            <a:avLst/>
          </a:prstGeom>
          <a:solidFill>
            <a:srgbClr val="00FFFF"/>
          </a:solidFill>
          <a:ln w="28575">
            <a:solidFill>
              <a:srgbClr val="000000"/>
            </a:solidFill>
            <a:miter lim="800000"/>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3" name="Rectangle 18"/>
          <p:cNvSpPr>
            <a:spLocks noChangeArrowheads="1"/>
          </p:cNvSpPr>
          <p:nvPr/>
        </p:nvSpPr>
        <p:spPr bwMode="auto">
          <a:xfrm>
            <a:off x="3667125" y="3743388"/>
            <a:ext cx="358775" cy="198437"/>
          </a:xfrm>
          <a:prstGeom prst="rect">
            <a:avLst/>
          </a:prstGeom>
          <a:noFill/>
          <a:ln w="9525">
            <a:noFill/>
            <a:miter lim="800000"/>
            <a:headEnd/>
            <a:tailEnd/>
          </a:ln>
        </p:spPr>
        <p:txBody>
          <a:bodyPr wrap="none" lIns="0" tIns="0" rIns="0" bIns="0">
            <a:spAutoFit/>
          </a:bodyPr>
          <a:lstStyle/>
          <a:p>
            <a:pPr algn="ctr" eaLnBrk="0" fontAlgn="base" hangingPunct="0">
              <a:lnSpc>
                <a:spcPct val="70000"/>
              </a:lnSpc>
              <a:spcBef>
                <a:spcPct val="0"/>
              </a:spcBef>
              <a:spcAft>
                <a:spcPct val="0"/>
              </a:spcAft>
            </a:pPr>
            <a:r>
              <a:rPr lang="en-US" sz="1300" b="1">
                <a:solidFill>
                  <a:srgbClr val="000000"/>
                </a:solidFill>
                <a:latin typeface="Tahoma" pitchFamily="34" charset="0"/>
              </a:rPr>
              <a:t>Blue</a:t>
            </a:r>
            <a:endParaRPr lang="en-US" sz="2800" b="1">
              <a:solidFill>
                <a:srgbClr val="003366"/>
              </a:solidFill>
              <a:latin typeface="Tahoma" pitchFamily="34" charset="0"/>
            </a:endParaRPr>
          </a:p>
        </p:txBody>
      </p:sp>
      <p:sp>
        <p:nvSpPr>
          <p:cNvPr id="64" name="Rectangle 19"/>
          <p:cNvSpPr>
            <a:spLocks noChangeArrowheads="1"/>
          </p:cNvSpPr>
          <p:nvPr/>
        </p:nvSpPr>
        <p:spPr bwMode="auto">
          <a:xfrm>
            <a:off x="4364038" y="3352800"/>
            <a:ext cx="660400" cy="220663"/>
          </a:xfrm>
          <a:prstGeom prst="rect">
            <a:avLst/>
          </a:prstGeom>
          <a:solidFill>
            <a:srgbClr val="FFFF00"/>
          </a:solidFill>
          <a:ln w="28575">
            <a:solidFill>
              <a:srgbClr val="000000"/>
            </a:solidFill>
            <a:miter lim="800000"/>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5" name="Rectangle 20"/>
          <p:cNvSpPr>
            <a:spLocks noChangeArrowheads="1"/>
          </p:cNvSpPr>
          <p:nvPr/>
        </p:nvSpPr>
        <p:spPr bwMode="auto">
          <a:xfrm>
            <a:off x="4475163" y="3400488"/>
            <a:ext cx="450850" cy="198437"/>
          </a:xfrm>
          <a:prstGeom prst="rect">
            <a:avLst/>
          </a:prstGeom>
          <a:noFill/>
          <a:ln w="9525">
            <a:noFill/>
            <a:miter lim="800000"/>
            <a:headEnd/>
            <a:tailEnd/>
          </a:ln>
        </p:spPr>
        <p:txBody>
          <a:bodyPr wrap="none" lIns="0" tIns="0" rIns="0" bIns="0">
            <a:spAutoFit/>
          </a:bodyPr>
          <a:lstStyle/>
          <a:p>
            <a:pPr algn="ctr" eaLnBrk="0" fontAlgn="base" hangingPunct="0">
              <a:lnSpc>
                <a:spcPct val="70000"/>
              </a:lnSpc>
              <a:spcBef>
                <a:spcPct val="0"/>
              </a:spcBef>
              <a:spcAft>
                <a:spcPct val="0"/>
              </a:spcAft>
            </a:pPr>
            <a:r>
              <a:rPr lang="en-US" sz="1300" b="1">
                <a:solidFill>
                  <a:srgbClr val="000000"/>
                </a:solidFill>
                <a:latin typeface="Tahoma" pitchFamily="34" charset="0"/>
              </a:rPr>
              <a:t>White</a:t>
            </a:r>
            <a:endParaRPr lang="en-US" sz="2800" b="1">
              <a:solidFill>
                <a:srgbClr val="003366"/>
              </a:solidFill>
              <a:latin typeface="Tahoma" pitchFamily="34" charset="0"/>
            </a:endParaRPr>
          </a:p>
        </p:txBody>
      </p:sp>
      <p:sp>
        <p:nvSpPr>
          <p:cNvPr id="66" name="Rectangle 21"/>
          <p:cNvSpPr>
            <a:spLocks noChangeArrowheads="1"/>
          </p:cNvSpPr>
          <p:nvPr/>
        </p:nvSpPr>
        <p:spPr bwMode="auto">
          <a:xfrm>
            <a:off x="3482975" y="3022600"/>
            <a:ext cx="881063" cy="220663"/>
          </a:xfrm>
          <a:prstGeom prst="rect">
            <a:avLst/>
          </a:prstGeom>
          <a:solidFill>
            <a:srgbClr val="FFFF00"/>
          </a:solidFill>
          <a:ln w="28575">
            <a:solidFill>
              <a:srgbClr val="000000"/>
            </a:solidFill>
            <a:miter lim="800000"/>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7" name="Rectangle 22"/>
          <p:cNvSpPr>
            <a:spLocks noChangeArrowheads="1"/>
          </p:cNvSpPr>
          <p:nvPr/>
        </p:nvSpPr>
        <p:spPr bwMode="auto">
          <a:xfrm>
            <a:off x="3683000" y="3070288"/>
            <a:ext cx="477838" cy="198437"/>
          </a:xfrm>
          <a:prstGeom prst="rect">
            <a:avLst/>
          </a:prstGeom>
          <a:noFill/>
          <a:ln w="9525">
            <a:noFill/>
            <a:miter lim="800000"/>
            <a:headEnd/>
            <a:tailEnd/>
          </a:ln>
        </p:spPr>
        <p:txBody>
          <a:bodyPr wrap="none" lIns="0" tIns="0" rIns="0" bIns="0">
            <a:spAutoFit/>
          </a:bodyPr>
          <a:lstStyle/>
          <a:p>
            <a:pPr algn="ctr" eaLnBrk="0" fontAlgn="base" hangingPunct="0">
              <a:lnSpc>
                <a:spcPct val="70000"/>
              </a:lnSpc>
              <a:spcBef>
                <a:spcPct val="0"/>
              </a:spcBef>
              <a:spcAft>
                <a:spcPct val="0"/>
              </a:spcAft>
            </a:pPr>
            <a:r>
              <a:rPr lang="en-US" sz="1300" b="1" dirty="0">
                <a:solidFill>
                  <a:srgbClr val="000000"/>
                </a:solidFill>
                <a:latin typeface="Tahoma" pitchFamily="34" charset="0"/>
              </a:rPr>
              <a:t>Green</a:t>
            </a:r>
            <a:endParaRPr lang="en-US" sz="2800" b="1" dirty="0">
              <a:solidFill>
                <a:srgbClr val="003366"/>
              </a:solidFill>
              <a:latin typeface="Tahoma" pitchFamily="34" charset="0"/>
            </a:endParaRPr>
          </a:p>
        </p:txBody>
      </p:sp>
      <p:sp>
        <p:nvSpPr>
          <p:cNvPr id="68" name="Freeform 23"/>
          <p:cNvSpPr>
            <a:spLocks/>
          </p:cNvSpPr>
          <p:nvPr/>
        </p:nvSpPr>
        <p:spPr bwMode="auto">
          <a:xfrm>
            <a:off x="3262313" y="3132138"/>
            <a:ext cx="220662" cy="1587"/>
          </a:xfrm>
          <a:custGeom>
            <a:avLst/>
            <a:gdLst/>
            <a:ahLst/>
            <a:cxnLst>
              <a:cxn ang="0">
                <a:pos x="0" y="0"/>
              </a:cxn>
              <a:cxn ang="0">
                <a:pos x="63" y="0"/>
              </a:cxn>
              <a:cxn ang="0">
                <a:pos x="127" y="0"/>
              </a:cxn>
            </a:cxnLst>
            <a:rect l="0" t="0" r="r" b="b"/>
            <a:pathLst>
              <a:path w="127">
                <a:moveTo>
                  <a:pt x="0" y="0"/>
                </a:moveTo>
                <a:lnTo>
                  <a:pt x="63" y="0"/>
                </a:lnTo>
                <a:lnTo>
                  <a:pt x="127" y="0"/>
                </a:lnTo>
              </a:path>
            </a:pathLst>
          </a:custGeom>
          <a:noFill/>
          <a:ln w="28575" cmpd="sng">
            <a:solidFill>
              <a:srgbClr val="000000"/>
            </a:solidFill>
            <a:prstDash val="solid"/>
            <a:round/>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9" name="Freeform 24"/>
          <p:cNvSpPr>
            <a:spLocks/>
          </p:cNvSpPr>
          <p:nvPr/>
        </p:nvSpPr>
        <p:spPr bwMode="auto">
          <a:xfrm>
            <a:off x="3262313" y="3132138"/>
            <a:ext cx="1101725" cy="330200"/>
          </a:xfrm>
          <a:custGeom>
            <a:avLst/>
            <a:gdLst/>
            <a:ahLst/>
            <a:cxnLst>
              <a:cxn ang="0">
                <a:pos x="0" y="0"/>
              </a:cxn>
              <a:cxn ang="0">
                <a:pos x="63" y="0"/>
              </a:cxn>
              <a:cxn ang="0">
                <a:pos x="63" y="190"/>
              </a:cxn>
              <a:cxn ang="0">
                <a:pos x="633" y="190"/>
              </a:cxn>
            </a:cxnLst>
            <a:rect l="0" t="0" r="r" b="b"/>
            <a:pathLst>
              <a:path w="633" h="190">
                <a:moveTo>
                  <a:pt x="0" y="0"/>
                </a:moveTo>
                <a:lnTo>
                  <a:pt x="63" y="0"/>
                </a:lnTo>
                <a:lnTo>
                  <a:pt x="63" y="190"/>
                </a:lnTo>
                <a:lnTo>
                  <a:pt x="633" y="190"/>
                </a:lnTo>
              </a:path>
            </a:pathLst>
          </a:custGeom>
          <a:noFill/>
          <a:ln w="28575" cmpd="sng">
            <a:solidFill>
              <a:srgbClr val="000000"/>
            </a:solidFill>
            <a:prstDash val="solid"/>
            <a:round/>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70" name="Freeform 25"/>
          <p:cNvSpPr>
            <a:spLocks/>
          </p:cNvSpPr>
          <p:nvPr/>
        </p:nvSpPr>
        <p:spPr bwMode="auto">
          <a:xfrm>
            <a:off x="3262313" y="3132138"/>
            <a:ext cx="220662" cy="660400"/>
          </a:xfrm>
          <a:custGeom>
            <a:avLst/>
            <a:gdLst/>
            <a:ahLst/>
            <a:cxnLst>
              <a:cxn ang="0">
                <a:pos x="0" y="0"/>
              </a:cxn>
              <a:cxn ang="0">
                <a:pos x="63" y="0"/>
              </a:cxn>
              <a:cxn ang="0">
                <a:pos x="63" y="380"/>
              </a:cxn>
              <a:cxn ang="0">
                <a:pos x="127" y="380"/>
              </a:cxn>
            </a:cxnLst>
            <a:rect l="0" t="0" r="r" b="b"/>
            <a:pathLst>
              <a:path w="127" h="380">
                <a:moveTo>
                  <a:pt x="0" y="0"/>
                </a:moveTo>
                <a:lnTo>
                  <a:pt x="63" y="0"/>
                </a:lnTo>
                <a:lnTo>
                  <a:pt x="63" y="380"/>
                </a:lnTo>
                <a:lnTo>
                  <a:pt x="127" y="380"/>
                </a:lnTo>
              </a:path>
            </a:pathLst>
          </a:custGeom>
          <a:noFill/>
          <a:ln w="28575" cmpd="sng">
            <a:solidFill>
              <a:srgbClr val="000000"/>
            </a:solidFill>
            <a:prstDash val="solid"/>
            <a:round/>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71" name="Freeform 26"/>
          <p:cNvSpPr>
            <a:spLocks/>
          </p:cNvSpPr>
          <p:nvPr/>
        </p:nvSpPr>
        <p:spPr bwMode="auto">
          <a:xfrm>
            <a:off x="4364038" y="3132138"/>
            <a:ext cx="823912" cy="660400"/>
          </a:xfrm>
          <a:custGeom>
            <a:avLst/>
            <a:gdLst/>
            <a:ahLst/>
            <a:cxnLst>
              <a:cxn ang="0">
                <a:pos x="0" y="0"/>
              </a:cxn>
              <a:cxn ang="0">
                <a:pos x="426" y="0"/>
              </a:cxn>
              <a:cxn ang="0">
                <a:pos x="426" y="380"/>
              </a:cxn>
              <a:cxn ang="0">
                <a:pos x="474" y="380"/>
              </a:cxn>
            </a:cxnLst>
            <a:rect l="0" t="0" r="r" b="b"/>
            <a:pathLst>
              <a:path w="474" h="380">
                <a:moveTo>
                  <a:pt x="0" y="0"/>
                </a:moveTo>
                <a:lnTo>
                  <a:pt x="426" y="0"/>
                </a:lnTo>
                <a:lnTo>
                  <a:pt x="426" y="380"/>
                </a:lnTo>
                <a:lnTo>
                  <a:pt x="474" y="380"/>
                </a:lnTo>
              </a:path>
            </a:pathLst>
          </a:custGeom>
          <a:noFill/>
          <a:ln w="28575" cmpd="sng">
            <a:solidFill>
              <a:srgbClr val="000000"/>
            </a:solidFill>
            <a:prstDash val="solid"/>
            <a:round/>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72" name="Freeform 27"/>
          <p:cNvSpPr>
            <a:spLocks/>
          </p:cNvSpPr>
          <p:nvPr/>
        </p:nvSpPr>
        <p:spPr bwMode="auto">
          <a:xfrm>
            <a:off x="5024438" y="3462338"/>
            <a:ext cx="163512" cy="330200"/>
          </a:xfrm>
          <a:custGeom>
            <a:avLst/>
            <a:gdLst/>
            <a:ahLst/>
            <a:cxnLst>
              <a:cxn ang="0">
                <a:pos x="0" y="0"/>
              </a:cxn>
              <a:cxn ang="0">
                <a:pos x="46" y="0"/>
              </a:cxn>
              <a:cxn ang="0">
                <a:pos x="46" y="190"/>
              </a:cxn>
              <a:cxn ang="0">
                <a:pos x="94" y="190"/>
              </a:cxn>
            </a:cxnLst>
            <a:rect l="0" t="0" r="r" b="b"/>
            <a:pathLst>
              <a:path w="94" h="190">
                <a:moveTo>
                  <a:pt x="0" y="0"/>
                </a:moveTo>
                <a:lnTo>
                  <a:pt x="46" y="0"/>
                </a:lnTo>
                <a:lnTo>
                  <a:pt x="46" y="190"/>
                </a:lnTo>
                <a:lnTo>
                  <a:pt x="94" y="190"/>
                </a:lnTo>
              </a:path>
            </a:pathLst>
          </a:custGeom>
          <a:noFill/>
          <a:ln w="28575" cmpd="sng">
            <a:solidFill>
              <a:srgbClr val="000000"/>
            </a:solidFill>
            <a:prstDash val="solid"/>
            <a:round/>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73" name="Freeform 28"/>
          <p:cNvSpPr>
            <a:spLocks/>
          </p:cNvSpPr>
          <p:nvPr/>
        </p:nvSpPr>
        <p:spPr bwMode="auto">
          <a:xfrm>
            <a:off x="4141788" y="3792538"/>
            <a:ext cx="1046162" cy="1587"/>
          </a:xfrm>
          <a:custGeom>
            <a:avLst/>
            <a:gdLst/>
            <a:ahLst/>
            <a:cxnLst>
              <a:cxn ang="0">
                <a:pos x="0" y="0"/>
              </a:cxn>
              <a:cxn ang="0">
                <a:pos x="300" y="0"/>
              </a:cxn>
              <a:cxn ang="0">
                <a:pos x="601" y="0"/>
              </a:cxn>
            </a:cxnLst>
            <a:rect l="0" t="0" r="r" b="b"/>
            <a:pathLst>
              <a:path w="601">
                <a:moveTo>
                  <a:pt x="0" y="0"/>
                </a:moveTo>
                <a:lnTo>
                  <a:pt x="300" y="0"/>
                </a:lnTo>
                <a:lnTo>
                  <a:pt x="601" y="0"/>
                </a:lnTo>
              </a:path>
            </a:pathLst>
          </a:custGeom>
          <a:noFill/>
          <a:ln w="28575" cmpd="sng">
            <a:solidFill>
              <a:srgbClr val="000000"/>
            </a:solidFill>
            <a:prstDash val="solid"/>
            <a:round/>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74" name="Rectangle 29"/>
          <p:cNvSpPr>
            <a:spLocks noChangeArrowheads="1"/>
          </p:cNvSpPr>
          <p:nvPr/>
        </p:nvSpPr>
        <p:spPr bwMode="auto">
          <a:xfrm>
            <a:off x="2492375" y="4343400"/>
            <a:ext cx="879475" cy="222250"/>
          </a:xfrm>
          <a:prstGeom prst="rect">
            <a:avLst/>
          </a:prstGeom>
          <a:solidFill>
            <a:srgbClr val="00FF00"/>
          </a:solidFill>
          <a:ln w="28575">
            <a:solidFill>
              <a:srgbClr val="000000"/>
            </a:solidFill>
            <a:miter lim="800000"/>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75" name="Rectangle 30"/>
          <p:cNvSpPr>
            <a:spLocks noChangeArrowheads="1"/>
          </p:cNvSpPr>
          <p:nvPr/>
        </p:nvSpPr>
        <p:spPr bwMode="auto">
          <a:xfrm>
            <a:off x="2763838" y="4401920"/>
            <a:ext cx="330200" cy="198438"/>
          </a:xfrm>
          <a:prstGeom prst="rect">
            <a:avLst/>
          </a:prstGeom>
          <a:noFill/>
          <a:ln w="9525">
            <a:noFill/>
            <a:miter lim="800000"/>
            <a:headEnd/>
            <a:tailEnd/>
          </a:ln>
        </p:spPr>
        <p:txBody>
          <a:bodyPr wrap="none" lIns="0" tIns="0" rIns="0" bIns="0">
            <a:spAutoFit/>
          </a:bodyPr>
          <a:lstStyle/>
          <a:p>
            <a:pPr algn="ctr" eaLnBrk="0" fontAlgn="base" hangingPunct="0">
              <a:lnSpc>
                <a:spcPct val="70000"/>
              </a:lnSpc>
              <a:spcBef>
                <a:spcPct val="0"/>
              </a:spcBef>
              <a:spcAft>
                <a:spcPct val="0"/>
              </a:spcAft>
            </a:pPr>
            <a:r>
              <a:rPr lang="en-US" sz="1300" b="1">
                <a:solidFill>
                  <a:srgbClr val="000000"/>
                </a:solidFill>
                <a:latin typeface="Tahoma" pitchFamily="34" charset="0"/>
              </a:rPr>
              <a:t>Sort</a:t>
            </a:r>
            <a:endParaRPr lang="en-US" sz="2800" b="1">
              <a:solidFill>
                <a:srgbClr val="003366"/>
              </a:solidFill>
              <a:latin typeface="Tahoma" pitchFamily="34" charset="0"/>
            </a:endParaRPr>
          </a:p>
        </p:txBody>
      </p:sp>
      <p:sp>
        <p:nvSpPr>
          <p:cNvPr id="76" name="Rectangle 31"/>
          <p:cNvSpPr>
            <a:spLocks noChangeArrowheads="1"/>
          </p:cNvSpPr>
          <p:nvPr/>
        </p:nvSpPr>
        <p:spPr bwMode="auto">
          <a:xfrm>
            <a:off x="5297488" y="5006975"/>
            <a:ext cx="879475" cy="219075"/>
          </a:xfrm>
          <a:prstGeom prst="rect">
            <a:avLst/>
          </a:prstGeom>
          <a:solidFill>
            <a:srgbClr val="00FF00"/>
          </a:solidFill>
          <a:ln w="28575">
            <a:solidFill>
              <a:srgbClr val="000000"/>
            </a:solidFill>
            <a:miter lim="800000"/>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77" name="Rectangle 32"/>
          <p:cNvSpPr>
            <a:spLocks noChangeArrowheads="1"/>
          </p:cNvSpPr>
          <p:nvPr/>
        </p:nvSpPr>
        <p:spPr bwMode="auto">
          <a:xfrm>
            <a:off x="5637213" y="5073090"/>
            <a:ext cx="276225" cy="198438"/>
          </a:xfrm>
          <a:prstGeom prst="rect">
            <a:avLst/>
          </a:prstGeom>
          <a:noFill/>
          <a:ln w="9525">
            <a:noFill/>
            <a:miter lim="800000"/>
            <a:headEnd/>
            <a:tailEnd/>
          </a:ln>
        </p:spPr>
        <p:txBody>
          <a:bodyPr wrap="none" lIns="0" tIns="0" rIns="0" bIns="0">
            <a:spAutoFit/>
          </a:bodyPr>
          <a:lstStyle/>
          <a:p>
            <a:pPr algn="ctr" eaLnBrk="0" fontAlgn="base" hangingPunct="0">
              <a:lnSpc>
                <a:spcPct val="70000"/>
              </a:lnSpc>
              <a:spcBef>
                <a:spcPct val="0"/>
              </a:spcBef>
              <a:spcAft>
                <a:spcPct val="0"/>
              </a:spcAft>
            </a:pPr>
            <a:r>
              <a:rPr lang="en-US" sz="1300" b="1">
                <a:solidFill>
                  <a:srgbClr val="000000"/>
                </a:solidFill>
                <a:latin typeface="Tahoma" pitchFamily="34" charset="0"/>
              </a:rPr>
              <a:t>Mix</a:t>
            </a:r>
            <a:endParaRPr lang="en-US" sz="2800" b="1">
              <a:solidFill>
                <a:srgbClr val="003366"/>
              </a:solidFill>
              <a:latin typeface="Tahoma" pitchFamily="34" charset="0"/>
            </a:endParaRPr>
          </a:p>
        </p:txBody>
      </p:sp>
      <p:sp>
        <p:nvSpPr>
          <p:cNvPr id="78" name="Rectangle 33"/>
          <p:cNvSpPr>
            <a:spLocks noChangeArrowheads="1"/>
          </p:cNvSpPr>
          <p:nvPr/>
        </p:nvSpPr>
        <p:spPr bwMode="auto">
          <a:xfrm>
            <a:off x="3592513" y="5006975"/>
            <a:ext cx="661987" cy="219075"/>
          </a:xfrm>
          <a:prstGeom prst="rect">
            <a:avLst/>
          </a:prstGeom>
          <a:solidFill>
            <a:srgbClr val="00FFFF"/>
          </a:solidFill>
          <a:ln w="28575">
            <a:solidFill>
              <a:srgbClr val="000000"/>
            </a:solidFill>
            <a:miter lim="800000"/>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79" name="Rectangle 34"/>
          <p:cNvSpPr>
            <a:spLocks noChangeArrowheads="1"/>
          </p:cNvSpPr>
          <p:nvPr/>
        </p:nvSpPr>
        <p:spPr bwMode="auto">
          <a:xfrm>
            <a:off x="3725863" y="5053075"/>
            <a:ext cx="358775" cy="198438"/>
          </a:xfrm>
          <a:prstGeom prst="rect">
            <a:avLst/>
          </a:prstGeom>
          <a:noFill/>
          <a:ln w="9525">
            <a:noFill/>
            <a:miter lim="800000"/>
            <a:headEnd/>
            <a:tailEnd/>
          </a:ln>
        </p:spPr>
        <p:txBody>
          <a:bodyPr wrap="none" lIns="0" tIns="0" rIns="0" bIns="0">
            <a:spAutoFit/>
          </a:bodyPr>
          <a:lstStyle/>
          <a:p>
            <a:pPr algn="ctr" eaLnBrk="0" fontAlgn="base" hangingPunct="0">
              <a:lnSpc>
                <a:spcPct val="70000"/>
              </a:lnSpc>
              <a:spcBef>
                <a:spcPct val="0"/>
              </a:spcBef>
              <a:spcAft>
                <a:spcPct val="0"/>
              </a:spcAft>
            </a:pPr>
            <a:r>
              <a:rPr lang="en-US" sz="1300" b="1">
                <a:solidFill>
                  <a:srgbClr val="000000"/>
                </a:solidFill>
                <a:latin typeface="Tahoma" pitchFamily="34" charset="0"/>
              </a:rPr>
              <a:t>Blue</a:t>
            </a:r>
            <a:endParaRPr lang="en-US" sz="2800" b="1">
              <a:solidFill>
                <a:srgbClr val="003366"/>
              </a:solidFill>
              <a:latin typeface="Tahoma" pitchFamily="34" charset="0"/>
            </a:endParaRPr>
          </a:p>
        </p:txBody>
      </p:sp>
      <p:sp>
        <p:nvSpPr>
          <p:cNvPr id="80" name="Rectangle 35"/>
          <p:cNvSpPr>
            <a:spLocks noChangeArrowheads="1"/>
          </p:cNvSpPr>
          <p:nvPr/>
        </p:nvSpPr>
        <p:spPr bwMode="auto">
          <a:xfrm>
            <a:off x="4473575" y="4675188"/>
            <a:ext cx="660400" cy="220662"/>
          </a:xfrm>
          <a:prstGeom prst="rect">
            <a:avLst/>
          </a:prstGeom>
          <a:solidFill>
            <a:srgbClr val="FFFF00"/>
          </a:solidFill>
          <a:ln w="28575">
            <a:solidFill>
              <a:srgbClr val="000000"/>
            </a:solidFill>
            <a:miter lim="800000"/>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81" name="Rectangle 36"/>
          <p:cNvSpPr>
            <a:spLocks noChangeArrowheads="1"/>
          </p:cNvSpPr>
          <p:nvPr/>
        </p:nvSpPr>
        <p:spPr bwMode="auto">
          <a:xfrm>
            <a:off x="4572000" y="4735575"/>
            <a:ext cx="450850" cy="198438"/>
          </a:xfrm>
          <a:prstGeom prst="rect">
            <a:avLst/>
          </a:prstGeom>
          <a:noFill/>
          <a:ln w="9525">
            <a:noFill/>
            <a:miter lim="800000"/>
            <a:headEnd/>
            <a:tailEnd/>
          </a:ln>
        </p:spPr>
        <p:txBody>
          <a:bodyPr wrap="none" lIns="0" tIns="0" rIns="0" bIns="0">
            <a:spAutoFit/>
          </a:bodyPr>
          <a:lstStyle/>
          <a:p>
            <a:pPr algn="ctr" eaLnBrk="0" fontAlgn="base" hangingPunct="0">
              <a:lnSpc>
                <a:spcPct val="70000"/>
              </a:lnSpc>
              <a:spcBef>
                <a:spcPct val="0"/>
              </a:spcBef>
              <a:spcAft>
                <a:spcPct val="0"/>
              </a:spcAft>
            </a:pPr>
            <a:r>
              <a:rPr lang="en-US" sz="1300" b="1">
                <a:solidFill>
                  <a:srgbClr val="000000"/>
                </a:solidFill>
                <a:latin typeface="Tahoma" pitchFamily="34" charset="0"/>
              </a:rPr>
              <a:t>White</a:t>
            </a:r>
            <a:endParaRPr lang="en-US" sz="2800" b="1">
              <a:solidFill>
                <a:srgbClr val="003366"/>
              </a:solidFill>
              <a:latin typeface="Tahoma" pitchFamily="34" charset="0"/>
            </a:endParaRPr>
          </a:p>
        </p:txBody>
      </p:sp>
      <p:sp>
        <p:nvSpPr>
          <p:cNvPr id="82" name="Rectangle 37"/>
          <p:cNvSpPr>
            <a:spLocks noChangeArrowheads="1"/>
          </p:cNvSpPr>
          <p:nvPr/>
        </p:nvSpPr>
        <p:spPr bwMode="auto">
          <a:xfrm>
            <a:off x="3592513" y="4343400"/>
            <a:ext cx="881062" cy="222250"/>
          </a:xfrm>
          <a:prstGeom prst="rect">
            <a:avLst/>
          </a:prstGeom>
          <a:solidFill>
            <a:srgbClr val="FFFF00"/>
          </a:solidFill>
          <a:ln w="28575">
            <a:solidFill>
              <a:srgbClr val="000000"/>
            </a:solidFill>
            <a:miter lim="800000"/>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83" name="Rectangle 38"/>
          <p:cNvSpPr>
            <a:spLocks noChangeArrowheads="1"/>
          </p:cNvSpPr>
          <p:nvPr/>
        </p:nvSpPr>
        <p:spPr bwMode="auto">
          <a:xfrm>
            <a:off x="3830638" y="4405375"/>
            <a:ext cx="477837" cy="198438"/>
          </a:xfrm>
          <a:prstGeom prst="rect">
            <a:avLst/>
          </a:prstGeom>
          <a:noFill/>
          <a:ln w="9525">
            <a:noFill/>
            <a:miter lim="800000"/>
            <a:headEnd/>
            <a:tailEnd/>
          </a:ln>
        </p:spPr>
        <p:txBody>
          <a:bodyPr wrap="none" lIns="0" tIns="0" rIns="0" bIns="0">
            <a:spAutoFit/>
          </a:bodyPr>
          <a:lstStyle/>
          <a:p>
            <a:pPr algn="ctr" eaLnBrk="0" fontAlgn="base" hangingPunct="0">
              <a:lnSpc>
                <a:spcPct val="70000"/>
              </a:lnSpc>
              <a:spcBef>
                <a:spcPct val="0"/>
              </a:spcBef>
              <a:spcAft>
                <a:spcPct val="0"/>
              </a:spcAft>
            </a:pPr>
            <a:r>
              <a:rPr lang="en-US" sz="1300" b="1">
                <a:solidFill>
                  <a:srgbClr val="000000"/>
                </a:solidFill>
                <a:latin typeface="Tahoma" pitchFamily="34" charset="0"/>
              </a:rPr>
              <a:t>Green</a:t>
            </a:r>
            <a:endParaRPr lang="en-US" sz="2800" b="1">
              <a:solidFill>
                <a:srgbClr val="003366"/>
              </a:solidFill>
              <a:latin typeface="Tahoma" pitchFamily="34" charset="0"/>
            </a:endParaRPr>
          </a:p>
        </p:txBody>
      </p:sp>
      <p:sp>
        <p:nvSpPr>
          <p:cNvPr id="84" name="Freeform 39"/>
          <p:cNvSpPr>
            <a:spLocks/>
          </p:cNvSpPr>
          <p:nvPr/>
        </p:nvSpPr>
        <p:spPr bwMode="auto">
          <a:xfrm>
            <a:off x="3371850" y="4454525"/>
            <a:ext cx="220663" cy="3175"/>
          </a:xfrm>
          <a:custGeom>
            <a:avLst/>
            <a:gdLst/>
            <a:ahLst/>
            <a:cxnLst>
              <a:cxn ang="0">
                <a:pos x="0" y="0"/>
              </a:cxn>
              <a:cxn ang="0">
                <a:pos x="64" y="0"/>
              </a:cxn>
              <a:cxn ang="0">
                <a:pos x="127" y="0"/>
              </a:cxn>
            </a:cxnLst>
            <a:rect l="0" t="0" r="r" b="b"/>
            <a:pathLst>
              <a:path w="127">
                <a:moveTo>
                  <a:pt x="0" y="0"/>
                </a:moveTo>
                <a:lnTo>
                  <a:pt x="64" y="0"/>
                </a:lnTo>
                <a:lnTo>
                  <a:pt x="127" y="0"/>
                </a:lnTo>
              </a:path>
            </a:pathLst>
          </a:custGeom>
          <a:noFill/>
          <a:ln w="28575" cmpd="sng">
            <a:solidFill>
              <a:srgbClr val="000000"/>
            </a:solidFill>
            <a:prstDash val="solid"/>
            <a:round/>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85" name="Freeform 40"/>
          <p:cNvSpPr>
            <a:spLocks/>
          </p:cNvSpPr>
          <p:nvPr/>
        </p:nvSpPr>
        <p:spPr bwMode="auto">
          <a:xfrm>
            <a:off x="3371850" y="4454525"/>
            <a:ext cx="1101725" cy="331788"/>
          </a:xfrm>
          <a:custGeom>
            <a:avLst/>
            <a:gdLst/>
            <a:ahLst/>
            <a:cxnLst>
              <a:cxn ang="0">
                <a:pos x="0" y="0"/>
              </a:cxn>
              <a:cxn ang="0">
                <a:pos x="64" y="0"/>
              </a:cxn>
              <a:cxn ang="0">
                <a:pos x="64" y="190"/>
              </a:cxn>
              <a:cxn ang="0">
                <a:pos x="633" y="190"/>
              </a:cxn>
            </a:cxnLst>
            <a:rect l="0" t="0" r="r" b="b"/>
            <a:pathLst>
              <a:path w="633" h="190">
                <a:moveTo>
                  <a:pt x="0" y="0"/>
                </a:moveTo>
                <a:lnTo>
                  <a:pt x="64" y="0"/>
                </a:lnTo>
                <a:lnTo>
                  <a:pt x="64" y="190"/>
                </a:lnTo>
                <a:lnTo>
                  <a:pt x="633" y="190"/>
                </a:lnTo>
              </a:path>
            </a:pathLst>
          </a:custGeom>
          <a:noFill/>
          <a:ln w="28575" cmpd="sng">
            <a:solidFill>
              <a:srgbClr val="000000"/>
            </a:solidFill>
            <a:prstDash val="solid"/>
            <a:round/>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86" name="Freeform 41"/>
          <p:cNvSpPr>
            <a:spLocks/>
          </p:cNvSpPr>
          <p:nvPr/>
        </p:nvSpPr>
        <p:spPr bwMode="auto">
          <a:xfrm>
            <a:off x="3371850" y="4454525"/>
            <a:ext cx="220663" cy="661988"/>
          </a:xfrm>
          <a:custGeom>
            <a:avLst/>
            <a:gdLst/>
            <a:ahLst/>
            <a:cxnLst>
              <a:cxn ang="0">
                <a:pos x="0" y="0"/>
              </a:cxn>
              <a:cxn ang="0">
                <a:pos x="64" y="0"/>
              </a:cxn>
              <a:cxn ang="0">
                <a:pos x="64" y="380"/>
              </a:cxn>
              <a:cxn ang="0">
                <a:pos x="127" y="380"/>
              </a:cxn>
            </a:cxnLst>
            <a:rect l="0" t="0" r="r" b="b"/>
            <a:pathLst>
              <a:path w="127" h="380">
                <a:moveTo>
                  <a:pt x="0" y="0"/>
                </a:moveTo>
                <a:lnTo>
                  <a:pt x="64" y="0"/>
                </a:lnTo>
                <a:lnTo>
                  <a:pt x="64" y="380"/>
                </a:lnTo>
                <a:lnTo>
                  <a:pt x="127" y="380"/>
                </a:lnTo>
              </a:path>
            </a:pathLst>
          </a:custGeom>
          <a:noFill/>
          <a:ln w="28575" cmpd="sng">
            <a:solidFill>
              <a:srgbClr val="000000"/>
            </a:solidFill>
            <a:prstDash val="solid"/>
            <a:round/>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87" name="Freeform 42"/>
          <p:cNvSpPr>
            <a:spLocks/>
          </p:cNvSpPr>
          <p:nvPr/>
        </p:nvSpPr>
        <p:spPr bwMode="auto">
          <a:xfrm>
            <a:off x="4473575" y="4454525"/>
            <a:ext cx="823913" cy="661988"/>
          </a:xfrm>
          <a:custGeom>
            <a:avLst/>
            <a:gdLst/>
            <a:ahLst/>
            <a:cxnLst>
              <a:cxn ang="0">
                <a:pos x="0" y="0"/>
              </a:cxn>
              <a:cxn ang="0">
                <a:pos x="426" y="0"/>
              </a:cxn>
              <a:cxn ang="0">
                <a:pos x="426" y="380"/>
              </a:cxn>
              <a:cxn ang="0">
                <a:pos x="474" y="380"/>
              </a:cxn>
            </a:cxnLst>
            <a:rect l="0" t="0" r="r" b="b"/>
            <a:pathLst>
              <a:path w="474" h="380">
                <a:moveTo>
                  <a:pt x="0" y="0"/>
                </a:moveTo>
                <a:lnTo>
                  <a:pt x="426" y="0"/>
                </a:lnTo>
                <a:lnTo>
                  <a:pt x="426" y="380"/>
                </a:lnTo>
                <a:lnTo>
                  <a:pt x="474" y="380"/>
                </a:lnTo>
              </a:path>
            </a:pathLst>
          </a:custGeom>
          <a:noFill/>
          <a:ln w="28575" cmpd="sng">
            <a:solidFill>
              <a:srgbClr val="000000"/>
            </a:solidFill>
            <a:prstDash val="solid"/>
            <a:round/>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88" name="Freeform 43"/>
          <p:cNvSpPr>
            <a:spLocks/>
          </p:cNvSpPr>
          <p:nvPr/>
        </p:nvSpPr>
        <p:spPr bwMode="auto">
          <a:xfrm>
            <a:off x="5133975" y="4786313"/>
            <a:ext cx="163513" cy="330200"/>
          </a:xfrm>
          <a:custGeom>
            <a:avLst/>
            <a:gdLst/>
            <a:ahLst/>
            <a:cxnLst>
              <a:cxn ang="0">
                <a:pos x="0" y="0"/>
              </a:cxn>
              <a:cxn ang="0">
                <a:pos x="46" y="0"/>
              </a:cxn>
              <a:cxn ang="0">
                <a:pos x="46" y="190"/>
              </a:cxn>
              <a:cxn ang="0">
                <a:pos x="94" y="190"/>
              </a:cxn>
            </a:cxnLst>
            <a:rect l="0" t="0" r="r" b="b"/>
            <a:pathLst>
              <a:path w="94" h="190">
                <a:moveTo>
                  <a:pt x="0" y="0"/>
                </a:moveTo>
                <a:lnTo>
                  <a:pt x="46" y="0"/>
                </a:lnTo>
                <a:lnTo>
                  <a:pt x="46" y="190"/>
                </a:lnTo>
                <a:lnTo>
                  <a:pt x="94" y="190"/>
                </a:lnTo>
              </a:path>
            </a:pathLst>
          </a:custGeom>
          <a:noFill/>
          <a:ln w="28575" cmpd="sng">
            <a:solidFill>
              <a:srgbClr val="000000"/>
            </a:solidFill>
            <a:prstDash val="solid"/>
            <a:round/>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89" name="Freeform 44"/>
          <p:cNvSpPr>
            <a:spLocks/>
          </p:cNvSpPr>
          <p:nvPr/>
        </p:nvSpPr>
        <p:spPr bwMode="auto">
          <a:xfrm>
            <a:off x="4254500" y="5116513"/>
            <a:ext cx="1042988" cy="1587"/>
          </a:xfrm>
          <a:custGeom>
            <a:avLst/>
            <a:gdLst/>
            <a:ahLst/>
            <a:cxnLst>
              <a:cxn ang="0">
                <a:pos x="0" y="0"/>
              </a:cxn>
              <a:cxn ang="0">
                <a:pos x="299" y="0"/>
              </a:cxn>
              <a:cxn ang="0">
                <a:pos x="600" y="0"/>
              </a:cxn>
            </a:cxnLst>
            <a:rect l="0" t="0" r="r" b="b"/>
            <a:pathLst>
              <a:path w="600">
                <a:moveTo>
                  <a:pt x="0" y="0"/>
                </a:moveTo>
                <a:lnTo>
                  <a:pt x="299" y="0"/>
                </a:lnTo>
                <a:lnTo>
                  <a:pt x="600" y="0"/>
                </a:lnTo>
              </a:path>
            </a:pathLst>
          </a:custGeom>
          <a:noFill/>
          <a:ln w="28575" cmpd="sng">
            <a:solidFill>
              <a:srgbClr val="000000"/>
            </a:solidFill>
            <a:prstDash val="solid"/>
            <a:round/>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90" name="Freeform 45"/>
          <p:cNvSpPr>
            <a:spLocks noEditPoints="1"/>
          </p:cNvSpPr>
          <p:nvPr/>
        </p:nvSpPr>
        <p:spPr bwMode="auto">
          <a:xfrm>
            <a:off x="2382838" y="2579688"/>
            <a:ext cx="879475" cy="220662"/>
          </a:xfrm>
          <a:custGeom>
            <a:avLst/>
            <a:gdLst/>
            <a:ahLst/>
            <a:cxnLst>
              <a:cxn ang="0">
                <a:pos x="101" y="95"/>
              </a:cxn>
              <a:cxn ang="0">
                <a:pos x="101" y="0"/>
              </a:cxn>
              <a:cxn ang="0">
                <a:pos x="202" y="95"/>
              </a:cxn>
              <a:cxn ang="0">
                <a:pos x="202" y="0"/>
              </a:cxn>
              <a:cxn ang="0">
                <a:pos x="304" y="95"/>
              </a:cxn>
              <a:cxn ang="0">
                <a:pos x="304" y="0"/>
              </a:cxn>
              <a:cxn ang="0">
                <a:pos x="0" y="127"/>
              </a:cxn>
              <a:cxn ang="0">
                <a:pos x="0" y="0"/>
              </a:cxn>
              <a:cxn ang="0">
                <a:pos x="506" y="0"/>
              </a:cxn>
              <a:cxn ang="0">
                <a:pos x="405" y="95"/>
              </a:cxn>
              <a:cxn ang="0">
                <a:pos x="405" y="0"/>
              </a:cxn>
            </a:cxnLst>
            <a:rect l="0" t="0" r="r" b="b"/>
            <a:pathLst>
              <a:path w="506" h="127">
                <a:moveTo>
                  <a:pt x="101" y="95"/>
                </a:moveTo>
                <a:lnTo>
                  <a:pt x="101" y="0"/>
                </a:lnTo>
                <a:moveTo>
                  <a:pt x="202" y="95"/>
                </a:moveTo>
                <a:lnTo>
                  <a:pt x="202" y="0"/>
                </a:lnTo>
                <a:moveTo>
                  <a:pt x="304" y="95"/>
                </a:moveTo>
                <a:lnTo>
                  <a:pt x="304" y="0"/>
                </a:lnTo>
                <a:moveTo>
                  <a:pt x="0" y="127"/>
                </a:moveTo>
                <a:lnTo>
                  <a:pt x="0" y="0"/>
                </a:lnTo>
                <a:lnTo>
                  <a:pt x="506" y="0"/>
                </a:lnTo>
                <a:moveTo>
                  <a:pt x="405" y="95"/>
                </a:moveTo>
                <a:lnTo>
                  <a:pt x="405" y="0"/>
                </a:lnTo>
              </a:path>
            </a:pathLst>
          </a:custGeom>
          <a:noFill/>
          <a:ln w="28575" cmpd="sng">
            <a:solidFill>
              <a:srgbClr val="000000"/>
            </a:solidFill>
            <a:prstDash val="solid"/>
            <a:round/>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91" name="Freeform 46"/>
          <p:cNvSpPr>
            <a:spLocks noEditPoints="1"/>
          </p:cNvSpPr>
          <p:nvPr/>
        </p:nvSpPr>
        <p:spPr bwMode="auto">
          <a:xfrm>
            <a:off x="7662863" y="2579688"/>
            <a:ext cx="881062" cy="220662"/>
          </a:xfrm>
          <a:custGeom>
            <a:avLst/>
            <a:gdLst/>
            <a:ahLst/>
            <a:cxnLst>
              <a:cxn ang="0">
                <a:pos x="102" y="95"/>
              </a:cxn>
              <a:cxn ang="0">
                <a:pos x="102" y="0"/>
              </a:cxn>
              <a:cxn ang="0">
                <a:pos x="203" y="95"/>
              </a:cxn>
              <a:cxn ang="0">
                <a:pos x="203" y="0"/>
              </a:cxn>
              <a:cxn ang="0">
                <a:pos x="304" y="95"/>
              </a:cxn>
              <a:cxn ang="0">
                <a:pos x="304" y="0"/>
              </a:cxn>
              <a:cxn ang="0">
                <a:pos x="0" y="127"/>
              </a:cxn>
              <a:cxn ang="0">
                <a:pos x="0" y="0"/>
              </a:cxn>
              <a:cxn ang="0">
                <a:pos x="507" y="0"/>
              </a:cxn>
              <a:cxn ang="0">
                <a:pos x="406" y="95"/>
              </a:cxn>
              <a:cxn ang="0">
                <a:pos x="406" y="0"/>
              </a:cxn>
            </a:cxnLst>
            <a:rect l="0" t="0" r="r" b="b"/>
            <a:pathLst>
              <a:path w="507" h="127">
                <a:moveTo>
                  <a:pt x="102" y="95"/>
                </a:moveTo>
                <a:lnTo>
                  <a:pt x="102" y="0"/>
                </a:lnTo>
                <a:moveTo>
                  <a:pt x="203" y="95"/>
                </a:moveTo>
                <a:lnTo>
                  <a:pt x="203" y="0"/>
                </a:lnTo>
                <a:moveTo>
                  <a:pt x="304" y="95"/>
                </a:moveTo>
                <a:lnTo>
                  <a:pt x="304" y="0"/>
                </a:lnTo>
                <a:moveTo>
                  <a:pt x="0" y="127"/>
                </a:moveTo>
                <a:lnTo>
                  <a:pt x="0" y="0"/>
                </a:lnTo>
                <a:lnTo>
                  <a:pt x="507" y="0"/>
                </a:lnTo>
                <a:moveTo>
                  <a:pt x="406" y="95"/>
                </a:moveTo>
                <a:lnTo>
                  <a:pt x="406" y="0"/>
                </a:lnTo>
              </a:path>
            </a:pathLst>
          </a:custGeom>
          <a:noFill/>
          <a:ln w="28575" cmpd="sng">
            <a:solidFill>
              <a:srgbClr val="000000"/>
            </a:solidFill>
            <a:prstDash val="solid"/>
            <a:round/>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92" name="Freeform 47"/>
          <p:cNvSpPr>
            <a:spLocks noEditPoints="1"/>
          </p:cNvSpPr>
          <p:nvPr/>
        </p:nvSpPr>
        <p:spPr bwMode="auto">
          <a:xfrm>
            <a:off x="6783388" y="2579688"/>
            <a:ext cx="879475" cy="220662"/>
          </a:xfrm>
          <a:custGeom>
            <a:avLst/>
            <a:gdLst/>
            <a:ahLst/>
            <a:cxnLst>
              <a:cxn ang="0">
                <a:pos x="101" y="95"/>
              </a:cxn>
              <a:cxn ang="0">
                <a:pos x="101" y="0"/>
              </a:cxn>
              <a:cxn ang="0">
                <a:pos x="203" y="95"/>
              </a:cxn>
              <a:cxn ang="0">
                <a:pos x="203" y="0"/>
              </a:cxn>
              <a:cxn ang="0">
                <a:pos x="304" y="95"/>
              </a:cxn>
              <a:cxn ang="0">
                <a:pos x="304" y="0"/>
              </a:cxn>
              <a:cxn ang="0">
                <a:pos x="0" y="127"/>
              </a:cxn>
              <a:cxn ang="0">
                <a:pos x="0" y="0"/>
              </a:cxn>
              <a:cxn ang="0">
                <a:pos x="506" y="0"/>
              </a:cxn>
              <a:cxn ang="0">
                <a:pos x="405" y="95"/>
              </a:cxn>
              <a:cxn ang="0">
                <a:pos x="405" y="0"/>
              </a:cxn>
            </a:cxnLst>
            <a:rect l="0" t="0" r="r" b="b"/>
            <a:pathLst>
              <a:path w="506" h="127">
                <a:moveTo>
                  <a:pt x="101" y="95"/>
                </a:moveTo>
                <a:lnTo>
                  <a:pt x="101" y="0"/>
                </a:lnTo>
                <a:moveTo>
                  <a:pt x="203" y="95"/>
                </a:moveTo>
                <a:lnTo>
                  <a:pt x="203" y="0"/>
                </a:lnTo>
                <a:moveTo>
                  <a:pt x="304" y="95"/>
                </a:moveTo>
                <a:lnTo>
                  <a:pt x="304" y="0"/>
                </a:lnTo>
                <a:moveTo>
                  <a:pt x="0" y="127"/>
                </a:moveTo>
                <a:lnTo>
                  <a:pt x="0" y="0"/>
                </a:lnTo>
                <a:lnTo>
                  <a:pt x="506" y="0"/>
                </a:lnTo>
                <a:moveTo>
                  <a:pt x="405" y="95"/>
                </a:moveTo>
                <a:lnTo>
                  <a:pt x="405" y="0"/>
                </a:lnTo>
              </a:path>
            </a:pathLst>
          </a:custGeom>
          <a:noFill/>
          <a:ln w="28575" cmpd="sng">
            <a:solidFill>
              <a:srgbClr val="000000"/>
            </a:solidFill>
            <a:prstDash val="solid"/>
            <a:round/>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93" name="Freeform 48"/>
          <p:cNvSpPr>
            <a:spLocks noEditPoints="1"/>
          </p:cNvSpPr>
          <p:nvPr/>
        </p:nvSpPr>
        <p:spPr bwMode="auto">
          <a:xfrm>
            <a:off x="5903913" y="2579688"/>
            <a:ext cx="879475" cy="220662"/>
          </a:xfrm>
          <a:custGeom>
            <a:avLst/>
            <a:gdLst/>
            <a:ahLst/>
            <a:cxnLst>
              <a:cxn ang="0">
                <a:pos x="101" y="95"/>
              </a:cxn>
              <a:cxn ang="0">
                <a:pos x="101" y="0"/>
              </a:cxn>
              <a:cxn ang="0">
                <a:pos x="202" y="95"/>
              </a:cxn>
              <a:cxn ang="0">
                <a:pos x="202" y="0"/>
              </a:cxn>
              <a:cxn ang="0">
                <a:pos x="304" y="95"/>
              </a:cxn>
              <a:cxn ang="0">
                <a:pos x="304" y="0"/>
              </a:cxn>
              <a:cxn ang="0">
                <a:pos x="0" y="127"/>
              </a:cxn>
              <a:cxn ang="0">
                <a:pos x="0" y="0"/>
              </a:cxn>
              <a:cxn ang="0">
                <a:pos x="506" y="0"/>
              </a:cxn>
              <a:cxn ang="0">
                <a:pos x="405" y="95"/>
              </a:cxn>
              <a:cxn ang="0">
                <a:pos x="405" y="0"/>
              </a:cxn>
            </a:cxnLst>
            <a:rect l="0" t="0" r="r" b="b"/>
            <a:pathLst>
              <a:path w="506" h="127">
                <a:moveTo>
                  <a:pt x="101" y="95"/>
                </a:moveTo>
                <a:lnTo>
                  <a:pt x="101" y="0"/>
                </a:lnTo>
                <a:moveTo>
                  <a:pt x="202" y="95"/>
                </a:moveTo>
                <a:lnTo>
                  <a:pt x="202" y="0"/>
                </a:lnTo>
                <a:moveTo>
                  <a:pt x="304" y="95"/>
                </a:moveTo>
                <a:lnTo>
                  <a:pt x="304" y="0"/>
                </a:lnTo>
                <a:moveTo>
                  <a:pt x="0" y="127"/>
                </a:moveTo>
                <a:lnTo>
                  <a:pt x="0" y="0"/>
                </a:lnTo>
                <a:lnTo>
                  <a:pt x="506" y="0"/>
                </a:lnTo>
                <a:moveTo>
                  <a:pt x="405" y="95"/>
                </a:moveTo>
                <a:lnTo>
                  <a:pt x="405" y="0"/>
                </a:lnTo>
              </a:path>
            </a:pathLst>
          </a:custGeom>
          <a:noFill/>
          <a:ln w="28575" cmpd="sng">
            <a:solidFill>
              <a:srgbClr val="000000"/>
            </a:solidFill>
            <a:prstDash val="solid"/>
            <a:round/>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94" name="Freeform 49"/>
          <p:cNvSpPr>
            <a:spLocks noEditPoints="1"/>
          </p:cNvSpPr>
          <p:nvPr/>
        </p:nvSpPr>
        <p:spPr bwMode="auto">
          <a:xfrm>
            <a:off x="5024438" y="2579688"/>
            <a:ext cx="879475" cy="220662"/>
          </a:xfrm>
          <a:custGeom>
            <a:avLst/>
            <a:gdLst/>
            <a:ahLst/>
            <a:cxnLst>
              <a:cxn ang="0">
                <a:pos x="101" y="95"/>
              </a:cxn>
              <a:cxn ang="0">
                <a:pos x="101" y="0"/>
              </a:cxn>
              <a:cxn ang="0">
                <a:pos x="202" y="95"/>
              </a:cxn>
              <a:cxn ang="0">
                <a:pos x="202" y="0"/>
              </a:cxn>
              <a:cxn ang="0">
                <a:pos x="303" y="95"/>
              </a:cxn>
              <a:cxn ang="0">
                <a:pos x="303" y="0"/>
              </a:cxn>
              <a:cxn ang="0">
                <a:pos x="0" y="127"/>
              </a:cxn>
              <a:cxn ang="0">
                <a:pos x="0" y="0"/>
              </a:cxn>
              <a:cxn ang="0">
                <a:pos x="506" y="0"/>
              </a:cxn>
              <a:cxn ang="0">
                <a:pos x="405" y="95"/>
              </a:cxn>
              <a:cxn ang="0">
                <a:pos x="405" y="0"/>
              </a:cxn>
            </a:cxnLst>
            <a:rect l="0" t="0" r="r" b="b"/>
            <a:pathLst>
              <a:path w="506" h="127">
                <a:moveTo>
                  <a:pt x="101" y="95"/>
                </a:moveTo>
                <a:lnTo>
                  <a:pt x="101" y="0"/>
                </a:lnTo>
                <a:moveTo>
                  <a:pt x="202" y="95"/>
                </a:moveTo>
                <a:lnTo>
                  <a:pt x="202" y="0"/>
                </a:lnTo>
                <a:moveTo>
                  <a:pt x="303" y="95"/>
                </a:moveTo>
                <a:lnTo>
                  <a:pt x="303" y="0"/>
                </a:lnTo>
                <a:moveTo>
                  <a:pt x="0" y="127"/>
                </a:moveTo>
                <a:lnTo>
                  <a:pt x="0" y="0"/>
                </a:lnTo>
                <a:lnTo>
                  <a:pt x="506" y="0"/>
                </a:lnTo>
                <a:moveTo>
                  <a:pt x="405" y="95"/>
                </a:moveTo>
                <a:lnTo>
                  <a:pt x="405" y="0"/>
                </a:lnTo>
              </a:path>
            </a:pathLst>
          </a:custGeom>
          <a:noFill/>
          <a:ln w="28575" cmpd="sng">
            <a:solidFill>
              <a:srgbClr val="000000"/>
            </a:solidFill>
            <a:prstDash val="solid"/>
            <a:round/>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95" name="Freeform 50"/>
          <p:cNvSpPr>
            <a:spLocks noEditPoints="1"/>
          </p:cNvSpPr>
          <p:nvPr/>
        </p:nvSpPr>
        <p:spPr bwMode="auto">
          <a:xfrm>
            <a:off x="4141788" y="2579688"/>
            <a:ext cx="882650" cy="220662"/>
          </a:xfrm>
          <a:custGeom>
            <a:avLst/>
            <a:gdLst/>
            <a:ahLst/>
            <a:cxnLst>
              <a:cxn ang="0">
                <a:pos x="102" y="95"/>
              </a:cxn>
              <a:cxn ang="0">
                <a:pos x="102" y="0"/>
              </a:cxn>
              <a:cxn ang="0">
                <a:pos x="203" y="95"/>
              </a:cxn>
              <a:cxn ang="0">
                <a:pos x="203" y="0"/>
              </a:cxn>
              <a:cxn ang="0">
                <a:pos x="304" y="95"/>
              </a:cxn>
              <a:cxn ang="0">
                <a:pos x="304" y="0"/>
              </a:cxn>
              <a:cxn ang="0">
                <a:pos x="0" y="127"/>
              </a:cxn>
              <a:cxn ang="0">
                <a:pos x="0" y="0"/>
              </a:cxn>
              <a:cxn ang="0">
                <a:pos x="507" y="0"/>
              </a:cxn>
              <a:cxn ang="0">
                <a:pos x="405" y="95"/>
              </a:cxn>
              <a:cxn ang="0">
                <a:pos x="405" y="0"/>
              </a:cxn>
            </a:cxnLst>
            <a:rect l="0" t="0" r="r" b="b"/>
            <a:pathLst>
              <a:path w="507" h="127">
                <a:moveTo>
                  <a:pt x="102" y="95"/>
                </a:moveTo>
                <a:lnTo>
                  <a:pt x="102" y="0"/>
                </a:lnTo>
                <a:moveTo>
                  <a:pt x="203" y="95"/>
                </a:moveTo>
                <a:lnTo>
                  <a:pt x="203" y="0"/>
                </a:lnTo>
                <a:moveTo>
                  <a:pt x="304" y="95"/>
                </a:moveTo>
                <a:lnTo>
                  <a:pt x="304" y="0"/>
                </a:lnTo>
                <a:moveTo>
                  <a:pt x="0" y="127"/>
                </a:moveTo>
                <a:lnTo>
                  <a:pt x="0" y="0"/>
                </a:lnTo>
                <a:lnTo>
                  <a:pt x="507" y="0"/>
                </a:lnTo>
                <a:moveTo>
                  <a:pt x="405" y="95"/>
                </a:moveTo>
                <a:lnTo>
                  <a:pt x="405" y="0"/>
                </a:lnTo>
              </a:path>
            </a:pathLst>
          </a:custGeom>
          <a:noFill/>
          <a:ln w="28575" cmpd="sng">
            <a:solidFill>
              <a:srgbClr val="000000"/>
            </a:solidFill>
            <a:prstDash val="solid"/>
            <a:round/>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96" name="Freeform 51"/>
          <p:cNvSpPr>
            <a:spLocks noEditPoints="1"/>
          </p:cNvSpPr>
          <p:nvPr/>
        </p:nvSpPr>
        <p:spPr bwMode="auto">
          <a:xfrm>
            <a:off x="3262313" y="2579688"/>
            <a:ext cx="879475" cy="220662"/>
          </a:xfrm>
          <a:custGeom>
            <a:avLst/>
            <a:gdLst/>
            <a:ahLst/>
            <a:cxnLst>
              <a:cxn ang="0">
                <a:pos x="101" y="95"/>
              </a:cxn>
              <a:cxn ang="0">
                <a:pos x="101" y="0"/>
              </a:cxn>
              <a:cxn ang="0">
                <a:pos x="203" y="95"/>
              </a:cxn>
              <a:cxn ang="0">
                <a:pos x="203" y="0"/>
              </a:cxn>
              <a:cxn ang="0">
                <a:pos x="304" y="95"/>
              </a:cxn>
              <a:cxn ang="0">
                <a:pos x="304" y="0"/>
              </a:cxn>
              <a:cxn ang="0">
                <a:pos x="0" y="127"/>
              </a:cxn>
              <a:cxn ang="0">
                <a:pos x="0" y="0"/>
              </a:cxn>
              <a:cxn ang="0">
                <a:pos x="506" y="0"/>
              </a:cxn>
              <a:cxn ang="0">
                <a:pos x="405" y="95"/>
              </a:cxn>
              <a:cxn ang="0">
                <a:pos x="405" y="0"/>
              </a:cxn>
            </a:cxnLst>
            <a:rect l="0" t="0" r="r" b="b"/>
            <a:pathLst>
              <a:path w="506" h="127">
                <a:moveTo>
                  <a:pt x="101" y="95"/>
                </a:moveTo>
                <a:lnTo>
                  <a:pt x="101" y="0"/>
                </a:lnTo>
                <a:moveTo>
                  <a:pt x="203" y="95"/>
                </a:moveTo>
                <a:lnTo>
                  <a:pt x="203" y="0"/>
                </a:lnTo>
                <a:moveTo>
                  <a:pt x="304" y="95"/>
                </a:moveTo>
                <a:lnTo>
                  <a:pt x="304" y="0"/>
                </a:lnTo>
                <a:moveTo>
                  <a:pt x="0" y="127"/>
                </a:moveTo>
                <a:lnTo>
                  <a:pt x="0" y="0"/>
                </a:lnTo>
                <a:lnTo>
                  <a:pt x="506" y="0"/>
                </a:lnTo>
                <a:moveTo>
                  <a:pt x="405" y="95"/>
                </a:moveTo>
                <a:lnTo>
                  <a:pt x="405" y="0"/>
                </a:lnTo>
              </a:path>
            </a:pathLst>
          </a:custGeom>
          <a:noFill/>
          <a:ln w="28575" cmpd="sng">
            <a:solidFill>
              <a:srgbClr val="000000"/>
            </a:solidFill>
            <a:prstDash val="solid"/>
            <a:round/>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97" name="Rectangle 52"/>
          <p:cNvSpPr>
            <a:spLocks noChangeArrowheads="1"/>
          </p:cNvSpPr>
          <p:nvPr/>
        </p:nvSpPr>
        <p:spPr bwMode="auto">
          <a:xfrm>
            <a:off x="2370138" y="2339975"/>
            <a:ext cx="92075" cy="198438"/>
          </a:xfrm>
          <a:prstGeom prst="rect">
            <a:avLst/>
          </a:prstGeom>
          <a:noFill/>
          <a:ln w="9525">
            <a:noFill/>
            <a:miter lim="800000"/>
            <a:headEnd/>
            <a:tailEnd/>
          </a:ln>
        </p:spPr>
        <p:txBody>
          <a:bodyPr wrap="none" lIns="0" tIns="0" rIns="0" bIns="0">
            <a:spAutoFit/>
          </a:bodyPr>
          <a:lstStyle/>
          <a:p>
            <a:pPr algn="ctr" eaLnBrk="0" fontAlgn="base" hangingPunct="0">
              <a:lnSpc>
                <a:spcPct val="70000"/>
              </a:lnSpc>
              <a:spcBef>
                <a:spcPct val="0"/>
              </a:spcBef>
              <a:spcAft>
                <a:spcPct val="0"/>
              </a:spcAft>
            </a:pPr>
            <a:r>
              <a:rPr lang="en-US" sz="1300" b="1">
                <a:solidFill>
                  <a:srgbClr val="000000"/>
                </a:solidFill>
                <a:latin typeface="Tahoma" pitchFamily="34" charset="0"/>
              </a:rPr>
              <a:t>0</a:t>
            </a:r>
            <a:endParaRPr lang="en-US" sz="2800" b="1">
              <a:solidFill>
                <a:srgbClr val="003366"/>
              </a:solidFill>
              <a:latin typeface="Tahoma" pitchFamily="34" charset="0"/>
            </a:endParaRPr>
          </a:p>
        </p:txBody>
      </p:sp>
      <p:sp>
        <p:nvSpPr>
          <p:cNvPr id="98" name="Rectangle 53"/>
          <p:cNvSpPr>
            <a:spLocks noChangeArrowheads="1"/>
          </p:cNvSpPr>
          <p:nvPr/>
        </p:nvSpPr>
        <p:spPr bwMode="auto">
          <a:xfrm>
            <a:off x="3160713" y="2344738"/>
            <a:ext cx="276225" cy="198437"/>
          </a:xfrm>
          <a:prstGeom prst="rect">
            <a:avLst/>
          </a:prstGeom>
          <a:noFill/>
          <a:ln w="9525">
            <a:noFill/>
            <a:miter lim="800000"/>
            <a:headEnd/>
            <a:tailEnd/>
          </a:ln>
        </p:spPr>
        <p:txBody>
          <a:bodyPr wrap="none" lIns="0" tIns="0" rIns="0" bIns="0">
            <a:spAutoFit/>
          </a:bodyPr>
          <a:lstStyle/>
          <a:p>
            <a:pPr algn="ctr" eaLnBrk="0" fontAlgn="base" hangingPunct="0">
              <a:lnSpc>
                <a:spcPct val="70000"/>
              </a:lnSpc>
              <a:spcBef>
                <a:spcPct val="0"/>
              </a:spcBef>
              <a:spcAft>
                <a:spcPct val="0"/>
              </a:spcAft>
            </a:pPr>
            <a:r>
              <a:rPr lang="en-US" sz="1300" b="1">
                <a:solidFill>
                  <a:srgbClr val="000000"/>
                </a:solidFill>
                <a:latin typeface="Tahoma" pitchFamily="34" charset="0"/>
              </a:rPr>
              <a:t>100</a:t>
            </a:r>
            <a:endParaRPr lang="en-US" sz="2800" b="1">
              <a:solidFill>
                <a:srgbClr val="003366"/>
              </a:solidFill>
              <a:latin typeface="Tahoma" pitchFamily="34" charset="0"/>
            </a:endParaRPr>
          </a:p>
        </p:txBody>
      </p:sp>
      <p:sp>
        <p:nvSpPr>
          <p:cNvPr id="99" name="Rectangle 54"/>
          <p:cNvSpPr>
            <a:spLocks noChangeArrowheads="1"/>
          </p:cNvSpPr>
          <p:nvPr/>
        </p:nvSpPr>
        <p:spPr bwMode="auto">
          <a:xfrm>
            <a:off x="4065588" y="2344738"/>
            <a:ext cx="276225" cy="198437"/>
          </a:xfrm>
          <a:prstGeom prst="rect">
            <a:avLst/>
          </a:prstGeom>
          <a:noFill/>
          <a:ln w="9525">
            <a:noFill/>
            <a:miter lim="800000"/>
            <a:headEnd/>
            <a:tailEnd/>
          </a:ln>
        </p:spPr>
        <p:txBody>
          <a:bodyPr wrap="none" lIns="0" tIns="0" rIns="0" bIns="0">
            <a:spAutoFit/>
          </a:bodyPr>
          <a:lstStyle/>
          <a:p>
            <a:pPr algn="ctr" eaLnBrk="0" fontAlgn="base" hangingPunct="0">
              <a:lnSpc>
                <a:spcPct val="70000"/>
              </a:lnSpc>
              <a:spcBef>
                <a:spcPct val="0"/>
              </a:spcBef>
              <a:spcAft>
                <a:spcPct val="0"/>
              </a:spcAft>
            </a:pPr>
            <a:r>
              <a:rPr lang="en-US" sz="1300" b="1">
                <a:solidFill>
                  <a:srgbClr val="000000"/>
                </a:solidFill>
                <a:latin typeface="Tahoma" pitchFamily="34" charset="0"/>
              </a:rPr>
              <a:t>200</a:t>
            </a:r>
            <a:endParaRPr lang="en-US" sz="2800" b="1">
              <a:solidFill>
                <a:srgbClr val="003366"/>
              </a:solidFill>
              <a:latin typeface="Tahoma" pitchFamily="34" charset="0"/>
            </a:endParaRPr>
          </a:p>
        </p:txBody>
      </p:sp>
      <p:sp>
        <p:nvSpPr>
          <p:cNvPr id="100" name="Rectangle 55"/>
          <p:cNvSpPr>
            <a:spLocks noChangeArrowheads="1"/>
          </p:cNvSpPr>
          <p:nvPr/>
        </p:nvSpPr>
        <p:spPr bwMode="auto">
          <a:xfrm>
            <a:off x="4919663" y="2346325"/>
            <a:ext cx="276225" cy="198438"/>
          </a:xfrm>
          <a:prstGeom prst="rect">
            <a:avLst/>
          </a:prstGeom>
          <a:noFill/>
          <a:ln w="9525">
            <a:noFill/>
            <a:miter lim="800000"/>
            <a:headEnd/>
            <a:tailEnd/>
          </a:ln>
        </p:spPr>
        <p:txBody>
          <a:bodyPr wrap="none" lIns="0" tIns="0" rIns="0" bIns="0">
            <a:spAutoFit/>
          </a:bodyPr>
          <a:lstStyle/>
          <a:p>
            <a:pPr algn="ctr" eaLnBrk="0" fontAlgn="base" hangingPunct="0">
              <a:lnSpc>
                <a:spcPct val="70000"/>
              </a:lnSpc>
              <a:spcBef>
                <a:spcPct val="0"/>
              </a:spcBef>
              <a:spcAft>
                <a:spcPct val="0"/>
              </a:spcAft>
            </a:pPr>
            <a:r>
              <a:rPr lang="en-US" sz="1300" b="1">
                <a:solidFill>
                  <a:srgbClr val="000000"/>
                </a:solidFill>
                <a:latin typeface="Tahoma" pitchFamily="34" charset="0"/>
              </a:rPr>
              <a:t>300</a:t>
            </a:r>
            <a:endParaRPr lang="en-US" sz="2800" b="1">
              <a:solidFill>
                <a:srgbClr val="003366"/>
              </a:solidFill>
              <a:latin typeface="Tahoma" pitchFamily="34" charset="0"/>
            </a:endParaRPr>
          </a:p>
        </p:txBody>
      </p:sp>
      <p:sp>
        <p:nvSpPr>
          <p:cNvPr id="101" name="Rectangle 56"/>
          <p:cNvSpPr>
            <a:spLocks noChangeArrowheads="1"/>
          </p:cNvSpPr>
          <p:nvPr/>
        </p:nvSpPr>
        <p:spPr bwMode="auto">
          <a:xfrm>
            <a:off x="5800725" y="2352675"/>
            <a:ext cx="276225" cy="198438"/>
          </a:xfrm>
          <a:prstGeom prst="rect">
            <a:avLst/>
          </a:prstGeom>
          <a:noFill/>
          <a:ln w="9525">
            <a:noFill/>
            <a:miter lim="800000"/>
            <a:headEnd/>
            <a:tailEnd/>
          </a:ln>
        </p:spPr>
        <p:txBody>
          <a:bodyPr wrap="none" lIns="0" tIns="0" rIns="0" bIns="0">
            <a:spAutoFit/>
          </a:bodyPr>
          <a:lstStyle/>
          <a:p>
            <a:pPr algn="ctr" eaLnBrk="0" fontAlgn="base" hangingPunct="0">
              <a:lnSpc>
                <a:spcPct val="70000"/>
              </a:lnSpc>
              <a:spcBef>
                <a:spcPct val="0"/>
              </a:spcBef>
              <a:spcAft>
                <a:spcPct val="0"/>
              </a:spcAft>
            </a:pPr>
            <a:r>
              <a:rPr lang="en-US" sz="1300" b="1">
                <a:solidFill>
                  <a:srgbClr val="000000"/>
                </a:solidFill>
                <a:latin typeface="Tahoma" pitchFamily="34" charset="0"/>
              </a:rPr>
              <a:t>400</a:t>
            </a:r>
            <a:endParaRPr lang="en-US" sz="2800" b="1">
              <a:solidFill>
                <a:srgbClr val="003366"/>
              </a:solidFill>
              <a:latin typeface="Tahoma" pitchFamily="34" charset="0"/>
            </a:endParaRPr>
          </a:p>
        </p:txBody>
      </p:sp>
      <p:sp>
        <p:nvSpPr>
          <p:cNvPr id="102" name="Rectangle 57"/>
          <p:cNvSpPr>
            <a:spLocks noChangeArrowheads="1"/>
          </p:cNvSpPr>
          <p:nvPr/>
        </p:nvSpPr>
        <p:spPr bwMode="auto">
          <a:xfrm>
            <a:off x="6680200" y="2352675"/>
            <a:ext cx="276225" cy="198438"/>
          </a:xfrm>
          <a:prstGeom prst="rect">
            <a:avLst/>
          </a:prstGeom>
          <a:noFill/>
          <a:ln w="9525">
            <a:noFill/>
            <a:miter lim="800000"/>
            <a:headEnd/>
            <a:tailEnd/>
          </a:ln>
        </p:spPr>
        <p:txBody>
          <a:bodyPr wrap="none" lIns="0" tIns="0" rIns="0" bIns="0">
            <a:spAutoFit/>
          </a:bodyPr>
          <a:lstStyle/>
          <a:p>
            <a:pPr algn="ctr" eaLnBrk="0" fontAlgn="base" hangingPunct="0">
              <a:lnSpc>
                <a:spcPct val="70000"/>
              </a:lnSpc>
              <a:spcBef>
                <a:spcPct val="0"/>
              </a:spcBef>
              <a:spcAft>
                <a:spcPct val="0"/>
              </a:spcAft>
            </a:pPr>
            <a:r>
              <a:rPr lang="en-US" sz="1300" b="1">
                <a:solidFill>
                  <a:srgbClr val="000000"/>
                </a:solidFill>
                <a:latin typeface="Tahoma" pitchFamily="34" charset="0"/>
              </a:rPr>
              <a:t>500</a:t>
            </a:r>
            <a:endParaRPr lang="en-US" sz="2800" b="1">
              <a:solidFill>
                <a:srgbClr val="003366"/>
              </a:solidFill>
              <a:latin typeface="Tahoma" pitchFamily="34" charset="0"/>
            </a:endParaRPr>
          </a:p>
        </p:txBody>
      </p:sp>
      <p:sp>
        <p:nvSpPr>
          <p:cNvPr id="103" name="Rectangle 58"/>
          <p:cNvSpPr>
            <a:spLocks noChangeArrowheads="1"/>
          </p:cNvSpPr>
          <p:nvPr/>
        </p:nvSpPr>
        <p:spPr bwMode="auto">
          <a:xfrm>
            <a:off x="7562850" y="2346325"/>
            <a:ext cx="276225" cy="198438"/>
          </a:xfrm>
          <a:prstGeom prst="rect">
            <a:avLst/>
          </a:prstGeom>
          <a:noFill/>
          <a:ln w="9525">
            <a:noFill/>
            <a:miter lim="800000"/>
            <a:headEnd/>
            <a:tailEnd/>
          </a:ln>
        </p:spPr>
        <p:txBody>
          <a:bodyPr wrap="none" lIns="0" tIns="0" rIns="0" bIns="0">
            <a:spAutoFit/>
          </a:bodyPr>
          <a:lstStyle/>
          <a:p>
            <a:pPr algn="ctr" eaLnBrk="0" fontAlgn="base" hangingPunct="0">
              <a:lnSpc>
                <a:spcPct val="70000"/>
              </a:lnSpc>
              <a:spcBef>
                <a:spcPct val="0"/>
              </a:spcBef>
              <a:spcAft>
                <a:spcPct val="0"/>
              </a:spcAft>
            </a:pPr>
            <a:r>
              <a:rPr lang="en-US" sz="1300" b="1">
                <a:solidFill>
                  <a:srgbClr val="000000"/>
                </a:solidFill>
                <a:latin typeface="Tahoma" pitchFamily="34" charset="0"/>
              </a:rPr>
              <a:t>600</a:t>
            </a:r>
            <a:endParaRPr lang="en-US" sz="2800" b="1">
              <a:solidFill>
                <a:srgbClr val="003366"/>
              </a:solidFill>
              <a:latin typeface="Tahoma" pitchFamily="34" charset="0"/>
            </a:endParaRPr>
          </a:p>
        </p:txBody>
      </p:sp>
      <p:sp>
        <p:nvSpPr>
          <p:cNvPr id="104" name="Rectangle 59"/>
          <p:cNvSpPr>
            <a:spLocks noChangeArrowheads="1"/>
          </p:cNvSpPr>
          <p:nvPr/>
        </p:nvSpPr>
        <p:spPr bwMode="auto">
          <a:xfrm>
            <a:off x="8442325" y="2352675"/>
            <a:ext cx="276225" cy="198438"/>
          </a:xfrm>
          <a:prstGeom prst="rect">
            <a:avLst/>
          </a:prstGeom>
          <a:noFill/>
          <a:ln w="9525">
            <a:noFill/>
            <a:miter lim="800000"/>
            <a:headEnd/>
            <a:tailEnd/>
          </a:ln>
        </p:spPr>
        <p:txBody>
          <a:bodyPr wrap="none" lIns="0" tIns="0" rIns="0" bIns="0">
            <a:spAutoFit/>
          </a:bodyPr>
          <a:lstStyle/>
          <a:p>
            <a:pPr algn="ctr" eaLnBrk="0" fontAlgn="base" hangingPunct="0">
              <a:lnSpc>
                <a:spcPct val="70000"/>
              </a:lnSpc>
              <a:spcBef>
                <a:spcPct val="0"/>
              </a:spcBef>
              <a:spcAft>
                <a:spcPct val="0"/>
              </a:spcAft>
            </a:pPr>
            <a:r>
              <a:rPr lang="en-US" sz="1300" b="1">
                <a:solidFill>
                  <a:srgbClr val="000000"/>
                </a:solidFill>
                <a:latin typeface="Tahoma" pitchFamily="34" charset="0"/>
              </a:rPr>
              <a:t>700</a:t>
            </a:r>
            <a:endParaRPr lang="en-US" sz="2800" b="1">
              <a:solidFill>
                <a:srgbClr val="003366"/>
              </a:solidFill>
              <a:latin typeface="Tahoma" pitchFamily="34" charset="0"/>
            </a:endParaRPr>
          </a:p>
        </p:txBody>
      </p:sp>
      <p:sp>
        <p:nvSpPr>
          <p:cNvPr id="105" name="Rectangle 60"/>
          <p:cNvSpPr>
            <a:spLocks noChangeArrowheads="1"/>
          </p:cNvSpPr>
          <p:nvPr/>
        </p:nvSpPr>
        <p:spPr bwMode="auto">
          <a:xfrm>
            <a:off x="906463" y="2972707"/>
            <a:ext cx="1282403" cy="276999"/>
          </a:xfrm>
          <a:prstGeom prst="rect">
            <a:avLst/>
          </a:prstGeom>
          <a:noFill/>
          <a:ln w="9525">
            <a:noFill/>
            <a:miter lim="800000"/>
            <a:headEnd/>
            <a:tailEnd/>
          </a:ln>
        </p:spPr>
        <p:txBody>
          <a:bodyPr wrap="none" lIns="0" tIns="0" rIns="0" bIns="0">
            <a:spAutoFit/>
          </a:bodyPr>
          <a:lstStyle/>
          <a:p>
            <a:pPr algn="ctr" eaLnBrk="0" fontAlgn="base" hangingPunct="0">
              <a:lnSpc>
                <a:spcPct val="70000"/>
              </a:lnSpc>
              <a:spcBef>
                <a:spcPct val="0"/>
              </a:spcBef>
              <a:spcAft>
                <a:spcPct val="0"/>
              </a:spcAft>
            </a:pPr>
            <a:r>
              <a:rPr lang="en-US" b="1" dirty="0">
                <a:solidFill>
                  <a:srgbClr val="000000"/>
                </a:solidFill>
                <a:latin typeface="Tahoma" pitchFamily="34" charset="0"/>
              </a:rPr>
              <a:t>Red Project</a:t>
            </a:r>
            <a:endParaRPr lang="en-US" b="1" dirty="0">
              <a:solidFill>
                <a:srgbClr val="003366"/>
              </a:solidFill>
              <a:latin typeface="Tahoma" pitchFamily="34" charset="0"/>
            </a:endParaRPr>
          </a:p>
        </p:txBody>
      </p:sp>
      <p:sp>
        <p:nvSpPr>
          <p:cNvPr id="106" name="Rectangle 61"/>
          <p:cNvSpPr>
            <a:spLocks noChangeArrowheads="1"/>
          </p:cNvSpPr>
          <p:nvPr/>
        </p:nvSpPr>
        <p:spPr bwMode="auto">
          <a:xfrm>
            <a:off x="798285" y="4446588"/>
            <a:ext cx="1564595" cy="276999"/>
          </a:xfrm>
          <a:prstGeom prst="rect">
            <a:avLst/>
          </a:prstGeom>
          <a:noFill/>
          <a:ln w="9525">
            <a:noFill/>
            <a:miter lim="800000"/>
            <a:headEnd/>
            <a:tailEnd/>
          </a:ln>
          <a:effectLst/>
        </p:spPr>
        <p:txBody>
          <a:bodyPr wrap="none" lIns="0" tIns="0" rIns="0" bIns="0">
            <a:spAutoFit/>
          </a:bodyPr>
          <a:lstStyle/>
          <a:p>
            <a:pPr algn="ctr" eaLnBrk="0" fontAlgn="base" hangingPunct="0">
              <a:lnSpc>
                <a:spcPct val="70000"/>
              </a:lnSpc>
              <a:spcBef>
                <a:spcPct val="0"/>
              </a:spcBef>
              <a:spcAft>
                <a:spcPct val="0"/>
              </a:spcAft>
            </a:pPr>
            <a:r>
              <a:rPr lang="en-US" b="1" dirty="0">
                <a:solidFill>
                  <a:srgbClr val="000000"/>
                </a:solidFill>
                <a:latin typeface="Tahoma" pitchFamily="34" charset="0"/>
              </a:rPr>
              <a:t>Yellow Project</a:t>
            </a:r>
            <a:endParaRPr lang="en-US" b="1" dirty="0">
              <a:solidFill>
                <a:srgbClr val="003366"/>
              </a:solidFill>
              <a:latin typeface="Tahoma" pitchFamily="34" charset="0"/>
            </a:endParaRPr>
          </a:p>
        </p:txBody>
      </p:sp>
      <p:sp>
        <p:nvSpPr>
          <p:cNvPr id="107" name="Line 62"/>
          <p:cNvSpPr>
            <a:spLocks noChangeShapeType="1"/>
          </p:cNvSpPr>
          <p:nvPr/>
        </p:nvSpPr>
        <p:spPr bwMode="auto">
          <a:xfrm>
            <a:off x="2644775" y="3338513"/>
            <a:ext cx="1588" cy="139700"/>
          </a:xfrm>
          <a:prstGeom prst="line">
            <a:avLst/>
          </a:prstGeom>
          <a:noFill/>
          <a:ln w="28575">
            <a:solidFill>
              <a:srgbClr val="000000"/>
            </a:solidFill>
            <a:round/>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108" name="Line 63"/>
          <p:cNvSpPr>
            <a:spLocks noChangeShapeType="1"/>
          </p:cNvSpPr>
          <p:nvPr/>
        </p:nvSpPr>
        <p:spPr bwMode="auto">
          <a:xfrm>
            <a:off x="2644775" y="3557588"/>
            <a:ext cx="1588" cy="142875"/>
          </a:xfrm>
          <a:prstGeom prst="line">
            <a:avLst/>
          </a:prstGeom>
          <a:noFill/>
          <a:ln w="28575">
            <a:solidFill>
              <a:srgbClr val="000000"/>
            </a:solidFill>
            <a:round/>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109" name="Line 64"/>
          <p:cNvSpPr>
            <a:spLocks noChangeShapeType="1"/>
          </p:cNvSpPr>
          <p:nvPr/>
        </p:nvSpPr>
        <p:spPr bwMode="auto">
          <a:xfrm>
            <a:off x="2644775" y="3778250"/>
            <a:ext cx="1588" cy="142875"/>
          </a:xfrm>
          <a:prstGeom prst="line">
            <a:avLst/>
          </a:prstGeom>
          <a:noFill/>
          <a:ln w="28575">
            <a:solidFill>
              <a:srgbClr val="000000"/>
            </a:solidFill>
            <a:round/>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110" name="Line 65"/>
          <p:cNvSpPr>
            <a:spLocks noChangeShapeType="1"/>
          </p:cNvSpPr>
          <p:nvPr/>
        </p:nvSpPr>
        <p:spPr bwMode="auto">
          <a:xfrm>
            <a:off x="2644775" y="3998913"/>
            <a:ext cx="1588" cy="141287"/>
          </a:xfrm>
          <a:prstGeom prst="line">
            <a:avLst/>
          </a:prstGeom>
          <a:noFill/>
          <a:ln w="28575">
            <a:solidFill>
              <a:srgbClr val="000000"/>
            </a:solidFill>
            <a:round/>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111" name="Line 66"/>
          <p:cNvSpPr>
            <a:spLocks noChangeShapeType="1"/>
          </p:cNvSpPr>
          <p:nvPr/>
        </p:nvSpPr>
        <p:spPr bwMode="auto">
          <a:xfrm>
            <a:off x="2644775" y="4219575"/>
            <a:ext cx="1588" cy="109538"/>
          </a:xfrm>
          <a:prstGeom prst="line">
            <a:avLst/>
          </a:prstGeom>
          <a:noFill/>
          <a:ln w="28575">
            <a:solidFill>
              <a:srgbClr val="000000"/>
            </a:solidFill>
            <a:round/>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112" name="Line 67"/>
          <p:cNvSpPr>
            <a:spLocks noChangeShapeType="1"/>
          </p:cNvSpPr>
          <p:nvPr/>
        </p:nvSpPr>
        <p:spPr bwMode="auto">
          <a:xfrm>
            <a:off x="2797175" y="3305175"/>
            <a:ext cx="1588" cy="139700"/>
          </a:xfrm>
          <a:prstGeom prst="line">
            <a:avLst/>
          </a:prstGeom>
          <a:noFill/>
          <a:ln w="28575">
            <a:solidFill>
              <a:srgbClr val="000000"/>
            </a:solidFill>
            <a:round/>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113" name="Line 68"/>
          <p:cNvSpPr>
            <a:spLocks noChangeShapeType="1"/>
          </p:cNvSpPr>
          <p:nvPr/>
        </p:nvSpPr>
        <p:spPr bwMode="auto">
          <a:xfrm>
            <a:off x="2797175" y="3524250"/>
            <a:ext cx="1588" cy="142875"/>
          </a:xfrm>
          <a:prstGeom prst="line">
            <a:avLst/>
          </a:prstGeom>
          <a:noFill/>
          <a:ln w="28575">
            <a:solidFill>
              <a:srgbClr val="000000"/>
            </a:solidFill>
            <a:round/>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114" name="Line 69"/>
          <p:cNvSpPr>
            <a:spLocks noChangeShapeType="1"/>
          </p:cNvSpPr>
          <p:nvPr/>
        </p:nvSpPr>
        <p:spPr bwMode="auto">
          <a:xfrm>
            <a:off x="2797175" y="3744913"/>
            <a:ext cx="1588" cy="142875"/>
          </a:xfrm>
          <a:prstGeom prst="line">
            <a:avLst/>
          </a:prstGeom>
          <a:noFill/>
          <a:ln w="28575">
            <a:solidFill>
              <a:srgbClr val="000000"/>
            </a:solidFill>
            <a:round/>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115" name="Line 70"/>
          <p:cNvSpPr>
            <a:spLocks noChangeShapeType="1"/>
          </p:cNvSpPr>
          <p:nvPr/>
        </p:nvSpPr>
        <p:spPr bwMode="auto">
          <a:xfrm>
            <a:off x="2797175" y="3965575"/>
            <a:ext cx="1588" cy="141288"/>
          </a:xfrm>
          <a:prstGeom prst="line">
            <a:avLst/>
          </a:prstGeom>
          <a:noFill/>
          <a:ln w="28575">
            <a:solidFill>
              <a:srgbClr val="000000"/>
            </a:solidFill>
            <a:round/>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116" name="Line 71"/>
          <p:cNvSpPr>
            <a:spLocks noChangeShapeType="1"/>
          </p:cNvSpPr>
          <p:nvPr/>
        </p:nvSpPr>
        <p:spPr bwMode="auto">
          <a:xfrm>
            <a:off x="2797175" y="4186238"/>
            <a:ext cx="1588" cy="109537"/>
          </a:xfrm>
          <a:prstGeom prst="line">
            <a:avLst/>
          </a:prstGeom>
          <a:noFill/>
          <a:ln w="28575">
            <a:solidFill>
              <a:srgbClr val="000000"/>
            </a:solidFill>
            <a:round/>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ox(in)">
                                      <p:cBhvr>
                                        <p:cTn id="7" dur="500"/>
                                        <p:tgtEl>
                                          <p:spTgt spid="58"/>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57"/>
                                        </p:tgtEl>
                                        <p:attrNameLst>
                                          <p:attrName>style.visibility</p:attrName>
                                        </p:attrNameLst>
                                      </p:cBhvr>
                                      <p:to>
                                        <p:strVal val="visible"/>
                                      </p:to>
                                    </p:set>
                                    <p:animEffect transition="in" filter="box(in)">
                                      <p:cBhvr>
                                        <p:cTn id="10" dur="500"/>
                                        <p:tgtEl>
                                          <p:spTgt spid="57"/>
                                        </p:tgtEl>
                                      </p:cBhvr>
                                    </p:animEffect>
                                  </p:childTnLst>
                                </p:cTn>
                              </p:par>
                            </p:childTnLst>
                          </p:cTn>
                        </p:par>
                        <p:par>
                          <p:cTn id="11" fill="hold">
                            <p:stCondLst>
                              <p:cond delay="500"/>
                            </p:stCondLst>
                            <p:childTnLst>
                              <p:par>
                                <p:cTn id="12" presetID="4" presetClass="entr" presetSubtype="16" fill="hold" grpId="0" nodeType="afterEffect">
                                  <p:stCondLst>
                                    <p:cond delay="0"/>
                                  </p:stCondLst>
                                  <p:childTnLst>
                                    <p:set>
                                      <p:cBhvr>
                                        <p:cTn id="13" dur="1" fill="hold">
                                          <p:stCondLst>
                                            <p:cond delay="0"/>
                                          </p:stCondLst>
                                        </p:cTn>
                                        <p:tgtEl>
                                          <p:spTgt spid="50"/>
                                        </p:tgtEl>
                                        <p:attrNameLst>
                                          <p:attrName>style.visibility</p:attrName>
                                        </p:attrNameLst>
                                      </p:cBhvr>
                                      <p:to>
                                        <p:strVal val="visible"/>
                                      </p:to>
                                    </p:set>
                                    <p:animEffect transition="in" filter="box(in)">
                                      <p:cBhvr>
                                        <p:cTn id="14" dur="500"/>
                                        <p:tgtEl>
                                          <p:spTgt spid="50"/>
                                        </p:tgtEl>
                                      </p:cBhvr>
                                    </p:animEffect>
                                  </p:childTnLst>
                                </p:cTn>
                              </p:par>
                            </p:childTnLst>
                          </p:cTn>
                        </p:par>
                        <p:par>
                          <p:cTn id="15" fill="hold">
                            <p:stCondLst>
                              <p:cond delay="1000"/>
                            </p:stCondLst>
                            <p:childTnLst>
                              <p:par>
                                <p:cTn id="16" presetID="4" presetClass="entr" presetSubtype="16" fill="hold" grpId="0" nodeType="afterEffect">
                                  <p:stCondLst>
                                    <p:cond delay="0"/>
                                  </p:stCondLst>
                                  <p:childTnLst>
                                    <p:set>
                                      <p:cBhvr>
                                        <p:cTn id="17" dur="1" fill="hold">
                                          <p:stCondLst>
                                            <p:cond delay="0"/>
                                          </p:stCondLst>
                                        </p:cTn>
                                        <p:tgtEl>
                                          <p:spTgt spid="51"/>
                                        </p:tgtEl>
                                        <p:attrNameLst>
                                          <p:attrName>style.visibility</p:attrName>
                                        </p:attrNameLst>
                                      </p:cBhvr>
                                      <p:to>
                                        <p:strVal val="visible"/>
                                      </p:to>
                                    </p:set>
                                    <p:animEffect transition="in" filter="box(in)">
                                      <p:cBhvr>
                                        <p:cTn id="18" dur="500"/>
                                        <p:tgtEl>
                                          <p:spTgt spid="51"/>
                                        </p:tgtEl>
                                      </p:cBhvr>
                                    </p:animEffect>
                                  </p:childTnLst>
                                </p:cTn>
                              </p:par>
                            </p:childTnLst>
                          </p:cTn>
                        </p:par>
                        <p:par>
                          <p:cTn id="19" fill="hold">
                            <p:stCondLst>
                              <p:cond delay="1500"/>
                            </p:stCondLst>
                            <p:childTnLst>
                              <p:par>
                                <p:cTn id="20" presetID="4" presetClass="entr" presetSubtype="16" fill="hold" grpId="0" nodeType="afterEffect">
                                  <p:stCondLst>
                                    <p:cond delay="0"/>
                                  </p:stCondLst>
                                  <p:childTnLst>
                                    <p:set>
                                      <p:cBhvr>
                                        <p:cTn id="21" dur="1" fill="hold">
                                          <p:stCondLst>
                                            <p:cond delay="0"/>
                                          </p:stCondLst>
                                        </p:cTn>
                                        <p:tgtEl>
                                          <p:spTgt spid="52"/>
                                        </p:tgtEl>
                                        <p:attrNameLst>
                                          <p:attrName>style.visibility</p:attrName>
                                        </p:attrNameLst>
                                      </p:cBhvr>
                                      <p:to>
                                        <p:strVal val="visible"/>
                                      </p:to>
                                    </p:set>
                                    <p:animEffect transition="in" filter="box(in)">
                                      <p:cBhvr>
                                        <p:cTn id="22" dur="500"/>
                                        <p:tgtEl>
                                          <p:spTgt spid="52"/>
                                        </p:tgtEl>
                                      </p:cBhvr>
                                    </p:animEffect>
                                  </p:childTnLst>
                                </p:cTn>
                              </p:par>
                            </p:childTnLst>
                          </p:cTn>
                        </p:par>
                        <p:par>
                          <p:cTn id="23" fill="hold">
                            <p:stCondLst>
                              <p:cond delay="2000"/>
                            </p:stCondLst>
                            <p:childTnLst>
                              <p:par>
                                <p:cTn id="24" presetID="4" presetClass="entr" presetSubtype="16" fill="hold" grpId="0" nodeType="afterEffect">
                                  <p:stCondLst>
                                    <p:cond delay="0"/>
                                  </p:stCondLst>
                                  <p:childTnLst>
                                    <p:set>
                                      <p:cBhvr>
                                        <p:cTn id="25" dur="1" fill="hold">
                                          <p:stCondLst>
                                            <p:cond delay="0"/>
                                          </p:stCondLst>
                                        </p:cTn>
                                        <p:tgtEl>
                                          <p:spTgt spid="53"/>
                                        </p:tgtEl>
                                        <p:attrNameLst>
                                          <p:attrName>style.visibility</p:attrName>
                                        </p:attrNameLst>
                                      </p:cBhvr>
                                      <p:to>
                                        <p:strVal val="visible"/>
                                      </p:to>
                                    </p:set>
                                    <p:animEffect transition="in" filter="box(in)">
                                      <p:cBhvr>
                                        <p:cTn id="26" dur="500"/>
                                        <p:tgtEl>
                                          <p:spTgt spid="53"/>
                                        </p:tgtEl>
                                      </p:cBhvr>
                                    </p:animEffect>
                                  </p:childTnLst>
                                </p:cTn>
                              </p:par>
                            </p:childTnLst>
                          </p:cTn>
                        </p:par>
                        <p:par>
                          <p:cTn id="27" fill="hold">
                            <p:stCondLst>
                              <p:cond delay="2500"/>
                            </p:stCondLst>
                            <p:childTnLst>
                              <p:par>
                                <p:cTn id="28" presetID="4" presetClass="entr" presetSubtype="16" fill="hold" grpId="0" nodeType="afterEffect">
                                  <p:stCondLst>
                                    <p:cond delay="0"/>
                                  </p:stCondLst>
                                  <p:childTnLst>
                                    <p:set>
                                      <p:cBhvr>
                                        <p:cTn id="29" dur="1" fill="hold">
                                          <p:stCondLst>
                                            <p:cond delay="0"/>
                                          </p:stCondLst>
                                        </p:cTn>
                                        <p:tgtEl>
                                          <p:spTgt spid="54"/>
                                        </p:tgtEl>
                                        <p:attrNameLst>
                                          <p:attrName>style.visibility</p:attrName>
                                        </p:attrNameLst>
                                      </p:cBhvr>
                                      <p:to>
                                        <p:strVal val="visible"/>
                                      </p:to>
                                    </p:set>
                                    <p:animEffect transition="in" filter="box(in)">
                                      <p:cBhvr>
                                        <p:cTn id="30" dur="500"/>
                                        <p:tgtEl>
                                          <p:spTgt spid="54"/>
                                        </p:tgtEl>
                                      </p:cBhvr>
                                    </p:animEffect>
                                  </p:childTnLst>
                                </p:cTn>
                              </p:par>
                            </p:childTnLst>
                          </p:cTn>
                        </p:par>
                        <p:par>
                          <p:cTn id="31" fill="hold">
                            <p:stCondLst>
                              <p:cond delay="3000"/>
                            </p:stCondLst>
                            <p:childTnLst>
                              <p:par>
                                <p:cTn id="32" presetID="4" presetClass="entr" presetSubtype="16" fill="hold" grpId="0" nodeType="afterEffect">
                                  <p:stCondLst>
                                    <p:cond delay="0"/>
                                  </p:stCondLst>
                                  <p:childTnLst>
                                    <p:set>
                                      <p:cBhvr>
                                        <p:cTn id="33" dur="1" fill="hold">
                                          <p:stCondLst>
                                            <p:cond delay="0"/>
                                          </p:stCondLst>
                                        </p:cTn>
                                        <p:tgtEl>
                                          <p:spTgt spid="55"/>
                                        </p:tgtEl>
                                        <p:attrNameLst>
                                          <p:attrName>style.visibility</p:attrName>
                                        </p:attrNameLst>
                                      </p:cBhvr>
                                      <p:to>
                                        <p:strVal val="visible"/>
                                      </p:to>
                                    </p:set>
                                    <p:animEffect transition="in" filter="box(in)">
                                      <p:cBhvr>
                                        <p:cTn id="34" dur="500"/>
                                        <p:tgtEl>
                                          <p:spTgt spid="55"/>
                                        </p:tgtEl>
                                      </p:cBhvr>
                                    </p:animEffect>
                                  </p:childTnLst>
                                </p:cTn>
                              </p:par>
                            </p:childTnLst>
                          </p:cTn>
                        </p:par>
                        <p:par>
                          <p:cTn id="35" fill="hold">
                            <p:stCondLst>
                              <p:cond delay="3500"/>
                            </p:stCondLst>
                            <p:childTnLst>
                              <p:par>
                                <p:cTn id="36" presetID="4" presetClass="entr" presetSubtype="16" fill="hold" grpId="0" nodeType="afterEffect">
                                  <p:stCondLst>
                                    <p:cond delay="0"/>
                                  </p:stCondLst>
                                  <p:childTnLst>
                                    <p:set>
                                      <p:cBhvr>
                                        <p:cTn id="37" dur="1" fill="hold">
                                          <p:stCondLst>
                                            <p:cond delay="0"/>
                                          </p:stCondLst>
                                        </p:cTn>
                                        <p:tgtEl>
                                          <p:spTgt spid="74"/>
                                        </p:tgtEl>
                                        <p:attrNameLst>
                                          <p:attrName>style.visibility</p:attrName>
                                        </p:attrNameLst>
                                      </p:cBhvr>
                                      <p:to>
                                        <p:strVal val="visible"/>
                                      </p:to>
                                    </p:set>
                                    <p:animEffect transition="in" filter="box(in)">
                                      <p:cBhvr>
                                        <p:cTn id="38" dur="500"/>
                                        <p:tgtEl>
                                          <p:spTgt spid="74"/>
                                        </p:tgtEl>
                                      </p:cBhvr>
                                    </p:animEffect>
                                  </p:childTnLst>
                                </p:cTn>
                              </p:par>
                            </p:childTnLst>
                          </p:cTn>
                        </p:par>
                        <p:par>
                          <p:cTn id="39" fill="hold">
                            <p:stCondLst>
                              <p:cond delay="4000"/>
                            </p:stCondLst>
                            <p:childTnLst>
                              <p:par>
                                <p:cTn id="40" presetID="4" presetClass="entr" presetSubtype="16" fill="hold" grpId="0" nodeType="afterEffect">
                                  <p:stCondLst>
                                    <p:cond delay="0"/>
                                  </p:stCondLst>
                                  <p:childTnLst>
                                    <p:set>
                                      <p:cBhvr>
                                        <p:cTn id="41" dur="1" fill="hold">
                                          <p:stCondLst>
                                            <p:cond delay="0"/>
                                          </p:stCondLst>
                                        </p:cTn>
                                        <p:tgtEl>
                                          <p:spTgt spid="75"/>
                                        </p:tgtEl>
                                        <p:attrNameLst>
                                          <p:attrName>style.visibility</p:attrName>
                                        </p:attrNameLst>
                                      </p:cBhvr>
                                      <p:to>
                                        <p:strVal val="visible"/>
                                      </p:to>
                                    </p:set>
                                    <p:animEffect transition="in" filter="box(in)">
                                      <p:cBhvr>
                                        <p:cTn id="42" dur="500"/>
                                        <p:tgtEl>
                                          <p:spTgt spid="75"/>
                                        </p:tgtEl>
                                      </p:cBhvr>
                                    </p:animEffect>
                                  </p:childTnLst>
                                </p:cTn>
                              </p:par>
                            </p:childTnLst>
                          </p:cTn>
                        </p:par>
                        <p:par>
                          <p:cTn id="43" fill="hold">
                            <p:stCondLst>
                              <p:cond delay="4500"/>
                            </p:stCondLst>
                            <p:childTnLst>
                              <p:par>
                                <p:cTn id="44" presetID="4" presetClass="entr" presetSubtype="16" fill="hold" grpId="0" nodeType="afterEffect">
                                  <p:stCondLst>
                                    <p:cond delay="0"/>
                                  </p:stCondLst>
                                  <p:childTnLst>
                                    <p:set>
                                      <p:cBhvr>
                                        <p:cTn id="45" dur="1" fill="hold">
                                          <p:stCondLst>
                                            <p:cond delay="0"/>
                                          </p:stCondLst>
                                        </p:cTn>
                                        <p:tgtEl>
                                          <p:spTgt spid="107"/>
                                        </p:tgtEl>
                                        <p:attrNameLst>
                                          <p:attrName>style.visibility</p:attrName>
                                        </p:attrNameLst>
                                      </p:cBhvr>
                                      <p:to>
                                        <p:strVal val="visible"/>
                                      </p:to>
                                    </p:set>
                                    <p:animEffect transition="in" filter="box(in)">
                                      <p:cBhvr>
                                        <p:cTn id="46" dur="500"/>
                                        <p:tgtEl>
                                          <p:spTgt spid="107"/>
                                        </p:tgtEl>
                                      </p:cBhvr>
                                    </p:animEffect>
                                  </p:childTnLst>
                                </p:cTn>
                              </p:par>
                            </p:childTnLst>
                          </p:cTn>
                        </p:par>
                        <p:par>
                          <p:cTn id="47" fill="hold">
                            <p:stCondLst>
                              <p:cond delay="5000"/>
                            </p:stCondLst>
                            <p:childTnLst>
                              <p:par>
                                <p:cTn id="48" presetID="4" presetClass="entr" presetSubtype="16" fill="hold" grpId="0" nodeType="afterEffect">
                                  <p:stCondLst>
                                    <p:cond delay="0"/>
                                  </p:stCondLst>
                                  <p:childTnLst>
                                    <p:set>
                                      <p:cBhvr>
                                        <p:cTn id="49" dur="1" fill="hold">
                                          <p:stCondLst>
                                            <p:cond delay="0"/>
                                          </p:stCondLst>
                                        </p:cTn>
                                        <p:tgtEl>
                                          <p:spTgt spid="108"/>
                                        </p:tgtEl>
                                        <p:attrNameLst>
                                          <p:attrName>style.visibility</p:attrName>
                                        </p:attrNameLst>
                                      </p:cBhvr>
                                      <p:to>
                                        <p:strVal val="visible"/>
                                      </p:to>
                                    </p:set>
                                    <p:animEffect transition="in" filter="box(in)">
                                      <p:cBhvr>
                                        <p:cTn id="50" dur="500"/>
                                        <p:tgtEl>
                                          <p:spTgt spid="108"/>
                                        </p:tgtEl>
                                      </p:cBhvr>
                                    </p:animEffect>
                                  </p:childTnLst>
                                </p:cTn>
                              </p:par>
                            </p:childTnLst>
                          </p:cTn>
                        </p:par>
                        <p:par>
                          <p:cTn id="51" fill="hold">
                            <p:stCondLst>
                              <p:cond delay="5500"/>
                            </p:stCondLst>
                            <p:childTnLst>
                              <p:par>
                                <p:cTn id="52" presetID="4" presetClass="entr" presetSubtype="16" fill="hold" grpId="0" nodeType="afterEffect">
                                  <p:stCondLst>
                                    <p:cond delay="0"/>
                                  </p:stCondLst>
                                  <p:childTnLst>
                                    <p:set>
                                      <p:cBhvr>
                                        <p:cTn id="53" dur="1" fill="hold">
                                          <p:stCondLst>
                                            <p:cond delay="0"/>
                                          </p:stCondLst>
                                        </p:cTn>
                                        <p:tgtEl>
                                          <p:spTgt spid="109"/>
                                        </p:tgtEl>
                                        <p:attrNameLst>
                                          <p:attrName>style.visibility</p:attrName>
                                        </p:attrNameLst>
                                      </p:cBhvr>
                                      <p:to>
                                        <p:strVal val="visible"/>
                                      </p:to>
                                    </p:set>
                                    <p:animEffect transition="in" filter="box(in)">
                                      <p:cBhvr>
                                        <p:cTn id="54" dur="500"/>
                                        <p:tgtEl>
                                          <p:spTgt spid="109"/>
                                        </p:tgtEl>
                                      </p:cBhvr>
                                    </p:animEffect>
                                  </p:childTnLst>
                                </p:cTn>
                              </p:par>
                            </p:childTnLst>
                          </p:cTn>
                        </p:par>
                        <p:par>
                          <p:cTn id="55" fill="hold">
                            <p:stCondLst>
                              <p:cond delay="6000"/>
                            </p:stCondLst>
                            <p:childTnLst>
                              <p:par>
                                <p:cTn id="56" presetID="4" presetClass="entr" presetSubtype="16" fill="hold" grpId="0" nodeType="afterEffect">
                                  <p:stCondLst>
                                    <p:cond delay="0"/>
                                  </p:stCondLst>
                                  <p:childTnLst>
                                    <p:set>
                                      <p:cBhvr>
                                        <p:cTn id="57" dur="1" fill="hold">
                                          <p:stCondLst>
                                            <p:cond delay="0"/>
                                          </p:stCondLst>
                                        </p:cTn>
                                        <p:tgtEl>
                                          <p:spTgt spid="110"/>
                                        </p:tgtEl>
                                        <p:attrNameLst>
                                          <p:attrName>style.visibility</p:attrName>
                                        </p:attrNameLst>
                                      </p:cBhvr>
                                      <p:to>
                                        <p:strVal val="visible"/>
                                      </p:to>
                                    </p:set>
                                    <p:animEffect transition="in" filter="box(in)">
                                      <p:cBhvr>
                                        <p:cTn id="58" dur="500"/>
                                        <p:tgtEl>
                                          <p:spTgt spid="110"/>
                                        </p:tgtEl>
                                      </p:cBhvr>
                                    </p:animEffect>
                                  </p:childTnLst>
                                </p:cTn>
                              </p:par>
                            </p:childTnLst>
                          </p:cTn>
                        </p:par>
                        <p:par>
                          <p:cTn id="59" fill="hold">
                            <p:stCondLst>
                              <p:cond delay="6500"/>
                            </p:stCondLst>
                            <p:childTnLst>
                              <p:par>
                                <p:cTn id="60" presetID="4" presetClass="entr" presetSubtype="16" fill="hold" grpId="0" nodeType="afterEffect">
                                  <p:stCondLst>
                                    <p:cond delay="0"/>
                                  </p:stCondLst>
                                  <p:childTnLst>
                                    <p:set>
                                      <p:cBhvr>
                                        <p:cTn id="61" dur="1" fill="hold">
                                          <p:stCondLst>
                                            <p:cond delay="0"/>
                                          </p:stCondLst>
                                        </p:cTn>
                                        <p:tgtEl>
                                          <p:spTgt spid="111"/>
                                        </p:tgtEl>
                                        <p:attrNameLst>
                                          <p:attrName>style.visibility</p:attrName>
                                        </p:attrNameLst>
                                      </p:cBhvr>
                                      <p:to>
                                        <p:strVal val="visible"/>
                                      </p:to>
                                    </p:set>
                                    <p:animEffect transition="in" filter="box(in)">
                                      <p:cBhvr>
                                        <p:cTn id="62" dur="500"/>
                                        <p:tgtEl>
                                          <p:spTgt spid="111"/>
                                        </p:tgtEl>
                                      </p:cBhvr>
                                    </p:animEffect>
                                  </p:childTnLst>
                                </p:cTn>
                              </p:par>
                            </p:childTnLst>
                          </p:cTn>
                        </p:par>
                        <p:par>
                          <p:cTn id="63" fill="hold">
                            <p:stCondLst>
                              <p:cond delay="7000"/>
                            </p:stCondLst>
                            <p:childTnLst>
                              <p:par>
                                <p:cTn id="64" presetID="4" presetClass="entr" presetSubtype="16" fill="hold" grpId="0" nodeType="afterEffect">
                                  <p:stCondLst>
                                    <p:cond delay="0"/>
                                  </p:stCondLst>
                                  <p:childTnLst>
                                    <p:set>
                                      <p:cBhvr>
                                        <p:cTn id="65" dur="1" fill="hold">
                                          <p:stCondLst>
                                            <p:cond delay="0"/>
                                          </p:stCondLst>
                                        </p:cTn>
                                        <p:tgtEl>
                                          <p:spTgt spid="112"/>
                                        </p:tgtEl>
                                        <p:attrNameLst>
                                          <p:attrName>style.visibility</p:attrName>
                                        </p:attrNameLst>
                                      </p:cBhvr>
                                      <p:to>
                                        <p:strVal val="visible"/>
                                      </p:to>
                                    </p:set>
                                    <p:animEffect transition="in" filter="box(in)">
                                      <p:cBhvr>
                                        <p:cTn id="66" dur="500"/>
                                        <p:tgtEl>
                                          <p:spTgt spid="112"/>
                                        </p:tgtEl>
                                      </p:cBhvr>
                                    </p:animEffect>
                                  </p:childTnLst>
                                </p:cTn>
                              </p:par>
                            </p:childTnLst>
                          </p:cTn>
                        </p:par>
                        <p:par>
                          <p:cTn id="67" fill="hold">
                            <p:stCondLst>
                              <p:cond delay="7500"/>
                            </p:stCondLst>
                            <p:childTnLst>
                              <p:par>
                                <p:cTn id="68" presetID="4" presetClass="entr" presetSubtype="16" fill="hold" grpId="0" nodeType="afterEffect">
                                  <p:stCondLst>
                                    <p:cond delay="0"/>
                                  </p:stCondLst>
                                  <p:childTnLst>
                                    <p:set>
                                      <p:cBhvr>
                                        <p:cTn id="69" dur="1" fill="hold">
                                          <p:stCondLst>
                                            <p:cond delay="0"/>
                                          </p:stCondLst>
                                        </p:cTn>
                                        <p:tgtEl>
                                          <p:spTgt spid="113"/>
                                        </p:tgtEl>
                                        <p:attrNameLst>
                                          <p:attrName>style.visibility</p:attrName>
                                        </p:attrNameLst>
                                      </p:cBhvr>
                                      <p:to>
                                        <p:strVal val="visible"/>
                                      </p:to>
                                    </p:set>
                                    <p:animEffect transition="in" filter="box(in)">
                                      <p:cBhvr>
                                        <p:cTn id="70" dur="500"/>
                                        <p:tgtEl>
                                          <p:spTgt spid="113"/>
                                        </p:tgtEl>
                                      </p:cBhvr>
                                    </p:animEffect>
                                  </p:childTnLst>
                                </p:cTn>
                              </p:par>
                            </p:childTnLst>
                          </p:cTn>
                        </p:par>
                        <p:par>
                          <p:cTn id="71" fill="hold">
                            <p:stCondLst>
                              <p:cond delay="8000"/>
                            </p:stCondLst>
                            <p:childTnLst>
                              <p:par>
                                <p:cTn id="72" presetID="4" presetClass="entr" presetSubtype="16" fill="hold" grpId="0" nodeType="afterEffect">
                                  <p:stCondLst>
                                    <p:cond delay="0"/>
                                  </p:stCondLst>
                                  <p:childTnLst>
                                    <p:set>
                                      <p:cBhvr>
                                        <p:cTn id="73" dur="1" fill="hold">
                                          <p:stCondLst>
                                            <p:cond delay="0"/>
                                          </p:stCondLst>
                                        </p:cTn>
                                        <p:tgtEl>
                                          <p:spTgt spid="114"/>
                                        </p:tgtEl>
                                        <p:attrNameLst>
                                          <p:attrName>style.visibility</p:attrName>
                                        </p:attrNameLst>
                                      </p:cBhvr>
                                      <p:to>
                                        <p:strVal val="visible"/>
                                      </p:to>
                                    </p:set>
                                    <p:animEffect transition="in" filter="box(in)">
                                      <p:cBhvr>
                                        <p:cTn id="74" dur="500"/>
                                        <p:tgtEl>
                                          <p:spTgt spid="114"/>
                                        </p:tgtEl>
                                      </p:cBhvr>
                                    </p:animEffect>
                                  </p:childTnLst>
                                </p:cTn>
                              </p:par>
                            </p:childTnLst>
                          </p:cTn>
                        </p:par>
                        <p:par>
                          <p:cTn id="75" fill="hold">
                            <p:stCondLst>
                              <p:cond delay="8500"/>
                            </p:stCondLst>
                            <p:childTnLst>
                              <p:par>
                                <p:cTn id="76" presetID="4" presetClass="entr" presetSubtype="16" fill="hold" grpId="0" nodeType="afterEffect">
                                  <p:stCondLst>
                                    <p:cond delay="0"/>
                                  </p:stCondLst>
                                  <p:childTnLst>
                                    <p:set>
                                      <p:cBhvr>
                                        <p:cTn id="77" dur="1" fill="hold">
                                          <p:stCondLst>
                                            <p:cond delay="0"/>
                                          </p:stCondLst>
                                        </p:cTn>
                                        <p:tgtEl>
                                          <p:spTgt spid="115"/>
                                        </p:tgtEl>
                                        <p:attrNameLst>
                                          <p:attrName>style.visibility</p:attrName>
                                        </p:attrNameLst>
                                      </p:cBhvr>
                                      <p:to>
                                        <p:strVal val="visible"/>
                                      </p:to>
                                    </p:set>
                                    <p:animEffect transition="in" filter="box(in)">
                                      <p:cBhvr>
                                        <p:cTn id="78" dur="500"/>
                                        <p:tgtEl>
                                          <p:spTgt spid="115"/>
                                        </p:tgtEl>
                                      </p:cBhvr>
                                    </p:animEffect>
                                  </p:childTnLst>
                                </p:cTn>
                              </p:par>
                            </p:childTnLst>
                          </p:cTn>
                        </p:par>
                        <p:par>
                          <p:cTn id="79" fill="hold">
                            <p:stCondLst>
                              <p:cond delay="9000"/>
                            </p:stCondLst>
                            <p:childTnLst>
                              <p:par>
                                <p:cTn id="80" presetID="4" presetClass="entr" presetSubtype="16" fill="hold" grpId="0" nodeType="afterEffect">
                                  <p:stCondLst>
                                    <p:cond delay="0"/>
                                  </p:stCondLst>
                                  <p:childTnLst>
                                    <p:set>
                                      <p:cBhvr>
                                        <p:cTn id="81" dur="1" fill="hold">
                                          <p:stCondLst>
                                            <p:cond delay="0"/>
                                          </p:stCondLst>
                                        </p:cTn>
                                        <p:tgtEl>
                                          <p:spTgt spid="116"/>
                                        </p:tgtEl>
                                        <p:attrNameLst>
                                          <p:attrName>style.visibility</p:attrName>
                                        </p:attrNameLst>
                                      </p:cBhvr>
                                      <p:to>
                                        <p:strVal val="visible"/>
                                      </p:to>
                                    </p:set>
                                    <p:animEffect transition="in" filter="box(in)">
                                      <p:cBhvr>
                                        <p:cTn id="82" dur="500"/>
                                        <p:tgtEl>
                                          <p:spTgt spid="116"/>
                                        </p:tgtEl>
                                      </p:cBhvr>
                                    </p:animEffect>
                                  </p:childTnLst>
                                </p:cTn>
                              </p:par>
                            </p:childTnLst>
                          </p:cTn>
                        </p:par>
                        <p:par>
                          <p:cTn id="83" fill="hold">
                            <p:stCondLst>
                              <p:cond delay="9500"/>
                            </p:stCondLst>
                            <p:childTnLst>
                              <p:par>
                                <p:cTn id="84" presetID="8" presetClass="entr" presetSubtype="16" fill="hold" grpId="0" nodeType="afterEffect">
                                  <p:stCondLst>
                                    <p:cond delay="0"/>
                                  </p:stCondLst>
                                  <p:childTnLst>
                                    <p:set>
                                      <p:cBhvr>
                                        <p:cTn id="85" dur="1" fill="hold">
                                          <p:stCondLst>
                                            <p:cond delay="0"/>
                                          </p:stCondLst>
                                        </p:cTn>
                                        <p:tgtEl>
                                          <p:spTgt spid="64"/>
                                        </p:tgtEl>
                                        <p:attrNameLst>
                                          <p:attrName>style.visibility</p:attrName>
                                        </p:attrNameLst>
                                      </p:cBhvr>
                                      <p:to>
                                        <p:strVal val="visible"/>
                                      </p:to>
                                    </p:set>
                                    <p:animEffect transition="in" filter="diamond(in)">
                                      <p:cBhvr>
                                        <p:cTn id="86" dur="500"/>
                                        <p:tgtEl>
                                          <p:spTgt spid="64"/>
                                        </p:tgtEl>
                                      </p:cBhvr>
                                    </p:animEffect>
                                  </p:childTnLst>
                                </p:cTn>
                              </p:par>
                            </p:childTnLst>
                          </p:cTn>
                        </p:par>
                        <p:par>
                          <p:cTn id="87" fill="hold">
                            <p:stCondLst>
                              <p:cond delay="10000"/>
                            </p:stCondLst>
                            <p:childTnLst>
                              <p:par>
                                <p:cTn id="88" presetID="8" presetClass="entr" presetSubtype="16" fill="hold" grpId="0" nodeType="afterEffect">
                                  <p:stCondLst>
                                    <p:cond delay="0"/>
                                  </p:stCondLst>
                                  <p:childTnLst>
                                    <p:set>
                                      <p:cBhvr>
                                        <p:cTn id="89" dur="1" fill="hold">
                                          <p:stCondLst>
                                            <p:cond delay="0"/>
                                          </p:stCondLst>
                                        </p:cTn>
                                        <p:tgtEl>
                                          <p:spTgt spid="65"/>
                                        </p:tgtEl>
                                        <p:attrNameLst>
                                          <p:attrName>style.visibility</p:attrName>
                                        </p:attrNameLst>
                                      </p:cBhvr>
                                      <p:to>
                                        <p:strVal val="visible"/>
                                      </p:to>
                                    </p:set>
                                    <p:animEffect transition="in" filter="diamond(in)">
                                      <p:cBhvr>
                                        <p:cTn id="90" dur="500"/>
                                        <p:tgtEl>
                                          <p:spTgt spid="65"/>
                                        </p:tgtEl>
                                      </p:cBhvr>
                                    </p:animEffect>
                                  </p:childTnLst>
                                </p:cTn>
                              </p:par>
                            </p:childTnLst>
                          </p:cTn>
                        </p:par>
                        <p:par>
                          <p:cTn id="91" fill="hold">
                            <p:stCondLst>
                              <p:cond delay="10500"/>
                            </p:stCondLst>
                            <p:childTnLst>
                              <p:par>
                                <p:cTn id="92" presetID="8" presetClass="entr" presetSubtype="16" fill="hold" grpId="0" nodeType="afterEffect">
                                  <p:stCondLst>
                                    <p:cond delay="0"/>
                                  </p:stCondLst>
                                  <p:childTnLst>
                                    <p:set>
                                      <p:cBhvr>
                                        <p:cTn id="93" dur="1" fill="hold">
                                          <p:stCondLst>
                                            <p:cond delay="0"/>
                                          </p:stCondLst>
                                        </p:cTn>
                                        <p:tgtEl>
                                          <p:spTgt spid="66"/>
                                        </p:tgtEl>
                                        <p:attrNameLst>
                                          <p:attrName>style.visibility</p:attrName>
                                        </p:attrNameLst>
                                      </p:cBhvr>
                                      <p:to>
                                        <p:strVal val="visible"/>
                                      </p:to>
                                    </p:set>
                                    <p:animEffect transition="in" filter="diamond(in)">
                                      <p:cBhvr>
                                        <p:cTn id="94" dur="500"/>
                                        <p:tgtEl>
                                          <p:spTgt spid="66"/>
                                        </p:tgtEl>
                                      </p:cBhvr>
                                    </p:animEffect>
                                  </p:childTnLst>
                                </p:cTn>
                              </p:par>
                            </p:childTnLst>
                          </p:cTn>
                        </p:par>
                        <p:par>
                          <p:cTn id="95" fill="hold">
                            <p:stCondLst>
                              <p:cond delay="11000"/>
                            </p:stCondLst>
                            <p:childTnLst>
                              <p:par>
                                <p:cTn id="96" presetID="8" presetClass="entr" presetSubtype="16" fill="hold" grpId="0" nodeType="afterEffect">
                                  <p:stCondLst>
                                    <p:cond delay="0"/>
                                  </p:stCondLst>
                                  <p:childTnLst>
                                    <p:set>
                                      <p:cBhvr>
                                        <p:cTn id="97" dur="1" fill="hold">
                                          <p:stCondLst>
                                            <p:cond delay="0"/>
                                          </p:stCondLst>
                                        </p:cTn>
                                        <p:tgtEl>
                                          <p:spTgt spid="67"/>
                                        </p:tgtEl>
                                        <p:attrNameLst>
                                          <p:attrName>style.visibility</p:attrName>
                                        </p:attrNameLst>
                                      </p:cBhvr>
                                      <p:to>
                                        <p:strVal val="visible"/>
                                      </p:to>
                                    </p:set>
                                    <p:animEffect transition="in" filter="diamond(in)">
                                      <p:cBhvr>
                                        <p:cTn id="98" dur="500"/>
                                        <p:tgtEl>
                                          <p:spTgt spid="67"/>
                                        </p:tgtEl>
                                      </p:cBhvr>
                                    </p:animEffect>
                                  </p:childTnLst>
                                </p:cTn>
                              </p:par>
                            </p:childTnLst>
                          </p:cTn>
                        </p:par>
                        <p:par>
                          <p:cTn id="99" fill="hold">
                            <p:stCondLst>
                              <p:cond delay="11500"/>
                            </p:stCondLst>
                            <p:childTnLst>
                              <p:par>
                                <p:cTn id="100" presetID="8" presetClass="entr" presetSubtype="16" fill="hold" grpId="0" nodeType="afterEffect">
                                  <p:stCondLst>
                                    <p:cond delay="0"/>
                                  </p:stCondLst>
                                  <p:childTnLst>
                                    <p:set>
                                      <p:cBhvr>
                                        <p:cTn id="101" dur="1" fill="hold">
                                          <p:stCondLst>
                                            <p:cond delay="0"/>
                                          </p:stCondLst>
                                        </p:cTn>
                                        <p:tgtEl>
                                          <p:spTgt spid="68"/>
                                        </p:tgtEl>
                                        <p:attrNameLst>
                                          <p:attrName>style.visibility</p:attrName>
                                        </p:attrNameLst>
                                      </p:cBhvr>
                                      <p:to>
                                        <p:strVal val="visible"/>
                                      </p:to>
                                    </p:set>
                                    <p:animEffect transition="in" filter="diamond(in)">
                                      <p:cBhvr>
                                        <p:cTn id="102" dur="500"/>
                                        <p:tgtEl>
                                          <p:spTgt spid="68"/>
                                        </p:tgtEl>
                                      </p:cBhvr>
                                    </p:animEffect>
                                  </p:childTnLst>
                                </p:cTn>
                              </p:par>
                            </p:childTnLst>
                          </p:cTn>
                        </p:par>
                        <p:par>
                          <p:cTn id="103" fill="hold">
                            <p:stCondLst>
                              <p:cond delay="12000"/>
                            </p:stCondLst>
                            <p:childTnLst>
                              <p:par>
                                <p:cTn id="104" presetID="8" presetClass="entr" presetSubtype="16" fill="hold" grpId="0" nodeType="afterEffect">
                                  <p:stCondLst>
                                    <p:cond delay="0"/>
                                  </p:stCondLst>
                                  <p:childTnLst>
                                    <p:set>
                                      <p:cBhvr>
                                        <p:cTn id="105" dur="1" fill="hold">
                                          <p:stCondLst>
                                            <p:cond delay="0"/>
                                          </p:stCondLst>
                                        </p:cTn>
                                        <p:tgtEl>
                                          <p:spTgt spid="69"/>
                                        </p:tgtEl>
                                        <p:attrNameLst>
                                          <p:attrName>style.visibility</p:attrName>
                                        </p:attrNameLst>
                                      </p:cBhvr>
                                      <p:to>
                                        <p:strVal val="visible"/>
                                      </p:to>
                                    </p:set>
                                    <p:animEffect transition="in" filter="diamond(in)">
                                      <p:cBhvr>
                                        <p:cTn id="106" dur="500"/>
                                        <p:tgtEl>
                                          <p:spTgt spid="69"/>
                                        </p:tgtEl>
                                      </p:cBhvr>
                                    </p:animEffect>
                                  </p:childTnLst>
                                </p:cTn>
                              </p:par>
                            </p:childTnLst>
                          </p:cTn>
                        </p:par>
                        <p:par>
                          <p:cTn id="107" fill="hold">
                            <p:stCondLst>
                              <p:cond delay="12500"/>
                            </p:stCondLst>
                            <p:childTnLst>
                              <p:par>
                                <p:cTn id="108" presetID="5" presetClass="entr" presetSubtype="10" fill="hold" grpId="0" nodeType="afterEffect">
                                  <p:stCondLst>
                                    <p:cond delay="0"/>
                                  </p:stCondLst>
                                  <p:childTnLst>
                                    <p:set>
                                      <p:cBhvr>
                                        <p:cTn id="109" dur="1" fill="hold">
                                          <p:stCondLst>
                                            <p:cond delay="0"/>
                                          </p:stCondLst>
                                        </p:cTn>
                                        <p:tgtEl>
                                          <p:spTgt spid="80"/>
                                        </p:tgtEl>
                                        <p:attrNameLst>
                                          <p:attrName>style.visibility</p:attrName>
                                        </p:attrNameLst>
                                      </p:cBhvr>
                                      <p:to>
                                        <p:strVal val="visible"/>
                                      </p:to>
                                    </p:set>
                                    <p:animEffect transition="in" filter="checkerboard(across)">
                                      <p:cBhvr>
                                        <p:cTn id="110" dur="500"/>
                                        <p:tgtEl>
                                          <p:spTgt spid="80"/>
                                        </p:tgtEl>
                                      </p:cBhvr>
                                    </p:animEffect>
                                  </p:childTnLst>
                                </p:cTn>
                              </p:par>
                            </p:childTnLst>
                          </p:cTn>
                        </p:par>
                        <p:par>
                          <p:cTn id="111" fill="hold">
                            <p:stCondLst>
                              <p:cond delay="13000"/>
                            </p:stCondLst>
                            <p:childTnLst>
                              <p:par>
                                <p:cTn id="112" presetID="5" presetClass="entr" presetSubtype="10" fill="hold" grpId="0" nodeType="afterEffect">
                                  <p:stCondLst>
                                    <p:cond delay="0"/>
                                  </p:stCondLst>
                                  <p:childTnLst>
                                    <p:set>
                                      <p:cBhvr>
                                        <p:cTn id="113" dur="1" fill="hold">
                                          <p:stCondLst>
                                            <p:cond delay="0"/>
                                          </p:stCondLst>
                                        </p:cTn>
                                        <p:tgtEl>
                                          <p:spTgt spid="81"/>
                                        </p:tgtEl>
                                        <p:attrNameLst>
                                          <p:attrName>style.visibility</p:attrName>
                                        </p:attrNameLst>
                                      </p:cBhvr>
                                      <p:to>
                                        <p:strVal val="visible"/>
                                      </p:to>
                                    </p:set>
                                    <p:animEffect transition="in" filter="checkerboard(across)">
                                      <p:cBhvr>
                                        <p:cTn id="114" dur="500"/>
                                        <p:tgtEl>
                                          <p:spTgt spid="81"/>
                                        </p:tgtEl>
                                      </p:cBhvr>
                                    </p:animEffect>
                                  </p:childTnLst>
                                </p:cTn>
                              </p:par>
                            </p:childTnLst>
                          </p:cTn>
                        </p:par>
                        <p:par>
                          <p:cTn id="115" fill="hold">
                            <p:stCondLst>
                              <p:cond delay="13500"/>
                            </p:stCondLst>
                            <p:childTnLst>
                              <p:par>
                                <p:cTn id="116" presetID="5" presetClass="entr" presetSubtype="10" fill="hold" grpId="0" nodeType="afterEffect">
                                  <p:stCondLst>
                                    <p:cond delay="0"/>
                                  </p:stCondLst>
                                  <p:childTnLst>
                                    <p:set>
                                      <p:cBhvr>
                                        <p:cTn id="117" dur="1" fill="hold">
                                          <p:stCondLst>
                                            <p:cond delay="0"/>
                                          </p:stCondLst>
                                        </p:cTn>
                                        <p:tgtEl>
                                          <p:spTgt spid="82"/>
                                        </p:tgtEl>
                                        <p:attrNameLst>
                                          <p:attrName>style.visibility</p:attrName>
                                        </p:attrNameLst>
                                      </p:cBhvr>
                                      <p:to>
                                        <p:strVal val="visible"/>
                                      </p:to>
                                    </p:set>
                                    <p:animEffect transition="in" filter="checkerboard(across)">
                                      <p:cBhvr>
                                        <p:cTn id="118" dur="500"/>
                                        <p:tgtEl>
                                          <p:spTgt spid="82"/>
                                        </p:tgtEl>
                                      </p:cBhvr>
                                    </p:animEffect>
                                  </p:childTnLst>
                                </p:cTn>
                              </p:par>
                            </p:childTnLst>
                          </p:cTn>
                        </p:par>
                        <p:par>
                          <p:cTn id="119" fill="hold">
                            <p:stCondLst>
                              <p:cond delay="14000"/>
                            </p:stCondLst>
                            <p:childTnLst>
                              <p:par>
                                <p:cTn id="120" presetID="5" presetClass="entr" presetSubtype="10" fill="hold" grpId="0" nodeType="afterEffect">
                                  <p:stCondLst>
                                    <p:cond delay="0"/>
                                  </p:stCondLst>
                                  <p:childTnLst>
                                    <p:set>
                                      <p:cBhvr>
                                        <p:cTn id="121" dur="1" fill="hold">
                                          <p:stCondLst>
                                            <p:cond delay="0"/>
                                          </p:stCondLst>
                                        </p:cTn>
                                        <p:tgtEl>
                                          <p:spTgt spid="83"/>
                                        </p:tgtEl>
                                        <p:attrNameLst>
                                          <p:attrName>style.visibility</p:attrName>
                                        </p:attrNameLst>
                                      </p:cBhvr>
                                      <p:to>
                                        <p:strVal val="visible"/>
                                      </p:to>
                                    </p:set>
                                    <p:animEffect transition="in" filter="checkerboard(across)">
                                      <p:cBhvr>
                                        <p:cTn id="122" dur="500"/>
                                        <p:tgtEl>
                                          <p:spTgt spid="83"/>
                                        </p:tgtEl>
                                      </p:cBhvr>
                                    </p:animEffect>
                                  </p:childTnLst>
                                </p:cTn>
                              </p:par>
                            </p:childTnLst>
                          </p:cTn>
                        </p:par>
                        <p:par>
                          <p:cTn id="123" fill="hold">
                            <p:stCondLst>
                              <p:cond delay="14500"/>
                            </p:stCondLst>
                            <p:childTnLst>
                              <p:par>
                                <p:cTn id="124" presetID="5" presetClass="entr" presetSubtype="10" fill="hold" grpId="0" nodeType="afterEffect">
                                  <p:stCondLst>
                                    <p:cond delay="0"/>
                                  </p:stCondLst>
                                  <p:childTnLst>
                                    <p:set>
                                      <p:cBhvr>
                                        <p:cTn id="125" dur="1" fill="hold">
                                          <p:stCondLst>
                                            <p:cond delay="0"/>
                                          </p:stCondLst>
                                        </p:cTn>
                                        <p:tgtEl>
                                          <p:spTgt spid="84"/>
                                        </p:tgtEl>
                                        <p:attrNameLst>
                                          <p:attrName>style.visibility</p:attrName>
                                        </p:attrNameLst>
                                      </p:cBhvr>
                                      <p:to>
                                        <p:strVal val="visible"/>
                                      </p:to>
                                    </p:set>
                                    <p:animEffect transition="in" filter="checkerboard(across)">
                                      <p:cBhvr>
                                        <p:cTn id="126" dur="500"/>
                                        <p:tgtEl>
                                          <p:spTgt spid="84"/>
                                        </p:tgtEl>
                                      </p:cBhvr>
                                    </p:animEffect>
                                  </p:childTnLst>
                                </p:cTn>
                              </p:par>
                            </p:childTnLst>
                          </p:cTn>
                        </p:par>
                        <p:par>
                          <p:cTn id="127" fill="hold">
                            <p:stCondLst>
                              <p:cond delay="15000"/>
                            </p:stCondLst>
                            <p:childTnLst>
                              <p:par>
                                <p:cTn id="128" presetID="5" presetClass="entr" presetSubtype="10" fill="hold" grpId="0" nodeType="afterEffect">
                                  <p:stCondLst>
                                    <p:cond delay="0"/>
                                  </p:stCondLst>
                                  <p:childTnLst>
                                    <p:set>
                                      <p:cBhvr>
                                        <p:cTn id="129" dur="1" fill="hold">
                                          <p:stCondLst>
                                            <p:cond delay="0"/>
                                          </p:stCondLst>
                                        </p:cTn>
                                        <p:tgtEl>
                                          <p:spTgt spid="85"/>
                                        </p:tgtEl>
                                        <p:attrNameLst>
                                          <p:attrName>style.visibility</p:attrName>
                                        </p:attrNameLst>
                                      </p:cBhvr>
                                      <p:to>
                                        <p:strVal val="visible"/>
                                      </p:to>
                                    </p:set>
                                    <p:animEffect transition="in" filter="checkerboard(across)">
                                      <p:cBhvr>
                                        <p:cTn id="130" dur="500"/>
                                        <p:tgtEl>
                                          <p:spTgt spid="85"/>
                                        </p:tgtEl>
                                      </p:cBhvr>
                                    </p:animEffect>
                                  </p:childTnLst>
                                </p:cTn>
                              </p:par>
                              <p:par>
                                <p:cTn id="131" presetID="2" presetClass="entr" presetSubtype="2" fill="hold" grpId="0" nodeType="withEffect">
                                  <p:stCondLst>
                                    <p:cond delay="0"/>
                                  </p:stCondLst>
                                  <p:childTnLst>
                                    <p:set>
                                      <p:cBhvr>
                                        <p:cTn id="132" dur="1" fill="hold">
                                          <p:stCondLst>
                                            <p:cond delay="0"/>
                                          </p:stCondLst>
                                        </p:cTn>
                                        <p:tgtEl>
                                          <p:spTgt spid="61"/>
                                        </p:tgtEl>
                                        <p:attrNameLst>
                                          <p:attrName>style.visibility</p:attrName>
                                        </p:attrNameLst>
                                      </p:cBhvr>
                                      <p:to>
                                        <p:strVal val="visible"/>
                                      </p:to>
                                    </p:set>
                                    <p:anim calcmode="lin" valueType="num">
                                      <p:cBhvr additive="base">
                                        <p:cTn id="133" dur="500" fill="hold"/>
                                        <p:tgtEl>
                                          <p:spTgt spid="61"/>
                                        </p:tgtEl>
                                        <p:attrNameLst>
                                          <p:attrName>ppt_x</p:attrName>
                                        </p:attrNameLst>
                                      </p:cBhvr>
                                      <p:tavLst>
                                        <p:tav tm="0">
                                          <p:val>
                                            <p:strVal val="1+#ppt_w/2"/>
                                          </p:val>
                                        </p:tav>
                                        <p:tav tm="100000">
                                          <p:val>
                                            <p:strVal val="#ppt_x"/>
                                          </p:val>
                                        </p:tav>
                                      </p:tavLst>
                                    </p:anim>
                                    <p:anim calcmode="lin" valueType="num">
                                      <p:cBhvr additive="base">
                                        <p:cTn id="134" dur="500" fill="hold"/>
                                        <p:tgtEl>
                                          <p:spTgt spid="61"/>
                                        </p:tgtEl>
                                        <p:attrNameLst>
                                          <p:attrName>ppt_y</p:attrName>
                                        </p:attrNameLst>
                                      </p:cBhvr>
                                      <p:tavLst>
                                        <p:tav tm="0">
                                          <p:val>
                                            <p:strVal val="#ppt_y"/>
                                          </p:val>
                                        </p:tav>
                                        <p:tav tm="100000">
                                          <p:val>
                                            <p:strVal val="#ppt_y"/>
                                          </p:val>
                                        </p:tav>
                                      </p:tavLst>
                                    </p:anim>
                                  </p:childTnLst>
                                </p:cTn>
                              </p:par>
                            </p:childTnLst>
                          </p:cTn>
                        </p:par>
                        <p:par>
                          <p:cTn id="135" fill="hold">
                            <p:stCondLst>
                              <p:cond delay="15500"/>
                            </p:stCondLst>
                            <p:childTnLst>
                              <p:par>
                                <p:cTn id="136" presetID="2" presetClass="entr" presetSubtype="2" fill="hold" grpId="0" nodeType="afterEffect">
                                  <p:stCondLst>
                                    <p:cond delay="0"/>
                                  </p:stCondLst>
                                  <p:childTnLst>
                                    <p:set>
                                      <p:cBhvr>
                                        <p:cTn id="137" dur="1" fill="hold">
                                          <p:stCondLst>
                                            <p:cond delay="0"/>
                                          </p:stCondLst>
                                        </p:cTn>
                                        <p:tgtEl>
                                          <p:spTgt spid="63"/>
                                        </p:tgtEl>
                                        <p:attrNameLst>
                                          <p:attrName>style.visibility</p:attrName>
                                        </p:attrNameLst>
                                      </p:cBhvr>
                                      <p:to>
                                        <p:strVal val="visible"/>
                                      </p:to>
                                    </p:set>
                                    <p:anim calcmode="lin" valueType="num">
                                      <p:cBhvr additive="base">
                                        <p:cTn id="138" dur="500" fill="hold"/>
                                        <p:tgtEl>
                                          <p:spTgt spid="63"/>
                                        </p:tgtEl>
                                        <p:attrNameLst>
                                          <p:attrName>ppt_x</p:attrName>
                                        </p:attrNameLst>
                                      </p:cBhvr>
                                      <p:tavLst>
                                        <p:tav tm="0">
                                          <p:val>
                                            <p:strVal val="1+#ppt_w/2"/>
                                          </p:val>
                                        </p:tav>
                                        <p:tav tm="100000">
                                          <p:val>
                                            <p:strVal val="#ppt_x"/>
                                          </p:val>
                                        </p:tav>
                                      </p:tavLst>
                                    </p:anim>
                                    <p:anim calcmode="lin" valueType="num">
                                      <p:cBhvr additive="base">
                                        <p:cTn id="139" dur="500" fill="hold"/>
                                        <p:tgtEl>
                                          <p:spTgt spid="63"/>
                                        </p:tgtEl>
                                        <p:attrNameLst>
                                          <p:attrName>ppt_y</p:attrName>
                                        </p:attrNameLst>
                                      </p:cBhvr>
                                      <p:tavLst>
                                        <p:tav tm="0">
                                          <p:val>
                                            <p:strVal val="#ppt_y"/>
                                          </p:val>
                                        </p:tav>
                                        <p:tav tm="100000">
                                          <p:val>
                                            <p:strVal val="#ppt_y"/>
                                          </p:val>
                                        </p:tav>
                                      </p:tavLst>
                                    </p:anim>
                                  </p:childTnLst>
                                </p:cTn>
                              </p:par>
                            </p:childTnLst>
                          </p:cTn>
                        </p:par>
                        <p:par>
                          <p:cTn id="140" fill="hold">
                            <p:stCondLst>
                              <p:cond delay="16000"/>
                            </p:stCondLst>
                            <p:childTnLst>
                              <p:par>
                                <p:cTn id="141" presetID="2" presetClass="entr" presetSubtype="2" fill="hold" grpId="0" nodeType="afterEffect">
                                  <p:stCondLst>
                                    <p:cond delay="0"/>
                                  </p:stCondLst>
                                  <p:childTnLst>
                                    <p:set>
                                      <p:cBhvr>
                                        <p:cTn id="142" dur="1" fill="hold">
                                          <p:stCondLst>
                                            <p:cond delay="0"/>
                                          </p:stCondLst>
                                        </p:cTn>
                                        <p:tgtEl>
                                          <p:spTgt spid="72"/>
                                        </p:tgtEl>
                                        <p:attrNameLst>
                                          <p:attrName>style.visibility</p:attrName>
                                        </p:attrNameLst>
                                      </p:cBhvr>
                                      <p:to>
                                        <p:strVal val="visible"/>
                                      </p:to>
                                    </p:set>
                                    <p:anim calcmode="lin" valueType="num">
                                      <p:cBhvr additive="base">
                                        <p:cTn id="143" dur="500" fill="hold"/>
                                        <p:tgtEl>
                                          <p:spTgt spid="72"/>
                                        </p:tgtEl>
                                        <p:attrNameLst>
                                          <p:attrName>ppt_x</p:attrName>
                                        </p:attrNameLst>
                                      </p:cBhvr>
                                      <p:tavLst>
                                        <p:tav tm="0">
                                          <p:val>
                                            <p:strVal val="1+#ppt_w/2"/>
                                          </p:val>
                                        </p:tav>
                                        <p:tav tm="100000">
                                          <p:val>
                                            <p:strVal val="#ppt_x"/>
                                          </p:val>
                                        </p:tav>
                                      </p:tavLst>
                                    </p:anim>
                                    <p:anim calcmode="lin" valueType="num">
                                      <p:cBhvr additive="base">
                                        <p:cTn id="144" dur="500" fill="hold"/>
                                        <p:tgtEl>
                                          <p:spTgt spid="72"/>
                                        </p:tgtEl>
                                        <p:attrNameLst>
                                          <p:attrName>ppt_y</p:attrName>
                                        </p:attrNameLst>
                                      </p:cBhvr>
                                      <p:tavLst>
                                        <p:tav tm="0">
                                          <p:val>
                                            <p:strVal val="#ppt_y"/>
                                          </p:val>
                                        </p:tav>
                                        <p:tav tm="100000">
                                          <p:val>
                                            <p:strVal val="#ppt_y"/>
                                          </p:val>
                                        </p:tav>
                                      </p:tavLst>
                                    </p:anim>
                                  </p:childTnLst>
                                </p:cTn>
                              </p:par>
                            </p:childTnLst>
                          </p:cTn>
                        </p:par>
                        <p:par>
                          <p:cTn id="145" fill="hold">
                            <p:stCondLst>
                              <p:cond delay="16500"/>
                            </p:stCondLst>
                            <p:childTnLst>
                              <p:par>
                                <p:cTn id="146" presetID="2" presetClass="entr" presetSubtype="2" fill="hold" grpId="0" nodeType="afterEffect">
                                  <p:stCondLst>
                                    <p:cond delay="0"/>
                                  </p:stCondLst>
                                  <p:childTnLst>
                                    <p:set>
                                      <p:cBhvr>
                                        <p:cTn id="147" dur="1" fill="hold">
                                          <p:stCondLst>
                                            <p:cond delay="0"/>
                                          </p:stCondLst>
                                        </p:cTn>
                                        <p:tgtEl>
                                          <p:spTgt spid="73"/>
                                        </p:tgtEl>
                                        <p:attrNameLst>
                                          <p:attrName>style.visibility</p:attrName>
                                        </p:attrNameLst>
                                      </p:cBhvr>
                                      <p:to>
                                        <p:strVal val="visible"/>
                                      </p:to>
                                    </p:set>
                                    <p:anim calcmode="lin" valueType="num">
                                      <p:cBhvr additive="base">
                                        <p:cTn id="148" dur="500" fill="hold"/>
                                        <p:tgtEl>
                                          <p:spTgt spid="73"/>
                                        </p:tgtEl>
                                        <p:attrNameLst>
                                          <p:attrName>ppt_x</p:attrName>
                                        </p:attrNameLst>
                                      </p:cBhvr>
                                      <p:tavLst>
                                        <p:tav tm="0">
                                          <p:val>
                                            <p:strVal val="1+#ppt_w/2"/>
                                          </p:val>
                                        </p:tav>
                                        <p:tav tm="100000">
                                          <p:val>
                                            <p:strVal val="#ppt_x"/>
                                          </p:val>
                                        </p:tav>
                                      </p:tavLst>
                                    </p:anim>
                                    <p:anim calcmode="lin" valueType="num">
                                      <p:cBhvr additive="base">
                                        <p:cTn id="149" dur="500" fill="hold"/>
                                        <p:tgtEl>
                                          <p:spTgt spid="73"/>
                                        </p:tgtEl>
                                        <p:attrNameLst>
                                          <p:attrName>ppt_y</p:attrName>
                                        </p:attrNameLst>
                                      </p:cBhvr>
                                      <p:tavLst>
                                        <p:tav tm="0">
                                          <p:val>
                                            <p:strVal val="#ppt_y"/>
                                          </p:val>
                                        </p:tav>
                                        <p:tav tm="100000">
                                          <p:val>
                                            <p:strVal val="#ppt_y"/>
                                          </p:val>
                                        </p:tav>
                                      </p:tavLst>
                                    </p:anim>
                                  </p:childTnLst>
                                </p:cTn>
                              </p:par>
                            </p:childTnLst>
                          </p:cTn>
                        </p:par>
                        <p:par>
                          <p:cTn id="150" fill="hold">
                            <p:stCondLst>
                              <p:cond delay="17000"/>
                            </p:stCondLst>
                            <p:childTnLst>
                              <p:par>
                                <p:cTn id="151" presetID="2" presetClass="entr" presetSubtype="2" fill="hold" grpId="0" nodeType="afterEffect">
                                  <p:stCondLst>
                                    <p:cond delay="0"/>
                                  </p:stCondLst>
                                  <p:childTnLst>
                                    <p:set>
                                      <p:cBhvr>
                                        <p:cTn id="152" dur="1" fill="hold">
                                          <p:stCondLst>
                                            <p:cond delay="0"/>
                                          </p:stCondLst>
                                        </p:cTn>
                                        <p:tgtEl>
                                          <p:spTgt spid="70"/>
                                        </p:tgtEl>
                                        <p:attrNameLst>
                                          <p:attrName>style.visibility</p:attrName>
                                        </p:attrNameLst>
                                      </p:cBhvr>
                                      <p:to>
                                        <p:strVal val="visible"/>
                                      </p:to>
                                    </p:set>
                                    <p:anim calcmode="lin" valueType="num">
                                      <p:cBhvr additive="base">
                                        <p:cTn id="153" dur="500" fill="hold"/>
                                        <p:tgtEl>
                                          <p:spTgt spid="70"/>
                                        </p:tgtEl>
                                        <p:attrNameLst>
                                          <p:attrName>ppt_x</p:attrName>
                                        </p:attrNameLst>
                                      </p:cBhvr>
                                      <p:tavLst>
                                        <p:tav tm="0">
                                          <p:val>
                                            <p:strVal val="1+#ppt_w/2"/>
                                          </p:val>
                                        </p:tav>
                                        <p:tav tm="100000">
                                          <p:val>
                                            <p:strVal val="#ppt_x"/>
                                          </p:val>
                                        </p:tav>
                                      </p:tavLst>
                                    </p:anim>
                                    <p:anim calcmode="lin" valueType="num">
                                      <p:cBhvr additive="base">
                                        <p:cTn id="154" dur="500" fill="hold"/>
                                        <p:tgtEl>
                                          <p:spTgt spid="70"/>
                                        </p:tgtEl>
                                        <p:attrNameLst>
                                          <p:attrName>ppt_y</p:attrName>
                                        </p:attrNameLst>
                                      </p:cBhvr>
                                      <p:tavLst>
                                        <p:tav tm="0">
                                          <p:val>
                                            <p:strVal val="#ppt_y"/>
                                          </p:val>
                                        </p:tav>
                                        <p:tav tm="100000">
                                          <p:val>
                                            <p:strVal val="#ppt_y"/>
                                          </p:val>
                                        </p:tav>
                                      </p:tavLst>
                                    </p:anim>
                                  </p:childTnLst>
                                </p:cTn>
                              </p:par>
                            </p:childTnLst>
                          </p:cTn>
                        </p:par>
                        <p:par>
                          <p:cTn id="155" fill="hold">
                            <p:stCondLst>
                              <p:cond delay="17500"/>
                            </p:stCondLst>
                            <p:childTnLst>
                              <p:par>
                                <p:cTn id="156" presetID="6" presetClass="entr" presetSubtype="16" fill="hold" grpId="0" nodeType="afterEffect">
                                  <p:stCondLst>
                                    <p:cond delay="0"/>
                                  </p:stCondLst>
                                  <p:childTnLst>
                                    <p:set>
                                      <p:cBhvr>
                                        <p:cTn id="157" dur="1" fill="hold">
                                          <p:stCondLst>
                                            <p:cond delay="0"/>
                                          </p:stCondLst>
                                        </p:cTn>
                                        <p:tgtEl>
                                          <p:spTgt spid="78"/>
                                        </p:tgtEl>
                                        <p:attrNameLst>
                                          <p:attrName>style.visibility</p:attrName>
                                        </p:attrNameLst>
                                      </p:cBhvr>
                                      <p:to>
                                        <p:strVal val="visible"/>
                                      </p:to>
                                    </p:set>
                                    <p:animEffect transition="in" filter="circle(in)">
                                      <p:cBhvr>
                                        <p:cTn id="158" dur="500"/>
                                        <p:tgtEl>
                                          <p:spTgt spid="78"/>
                                        </p:tgtEl>
                                      </p:cBhvr>
                                    </p:animEffect>
                                  </p:childTnLst>
                                </p:cTn>
                              </p:par>
                            </p:childTnLst>
                          </p:cTn>
                        </p:par>
                        <p:par>
                          <p:cTn id="159" fill="hold">
                            <p:stCondLst>
                              <p:cond delay="18000"/>
                            </p:stCondLst>
                            <p:childTnLst>
                              <p:par>
                                <p:cTn id="160" presetID="6" presetClass="entr" presetSubtype="16" fill="hold" grpId="0" nodeType="afterEffect">
                                  <p:stCondLst>
                                    <p:cond delay="0"/>
                                  </p:stCondLst>
                                  <p:childTnLst>
                                    <p:set>
                                      <p:cBhvr>
                                        <p:cTn id="161" dur="1" fill="hold">
                                          <p:stCondLst>
                                            <p:cond delay="0"/>
                                          </p:stCondLst>
                                        </p:cTn>
                                        <p:tgtEl>
                                          <p:spTgt spid="79"/>
                                        </p:tgtEl>
                                        <p:attrNameLst>
                                          <p:attrName>style.visibility</p:attrName>
                                        </p:attrNameLst>
                                      </p:cBhvr>
                                      <p:to>
                                        <p:strVal val="visible"/>
                                      </p:to>
                                    </p:set>
                                    <p:animEffect transition="in" filter="circle(in)">
                                      <p:cBhvr>
                                        <p:cTn id="162" dur="500"/>
                                        <p:tgtEl>
                                          <p:spTgt spid="79"/>
                                        </p:tgtEl>
                                      </p:cBhvr>
                                    </p:animEffect>
                                  </p:childTnLst>
                                </p:cTn>
                              </p:par>
                            </p:childTnLst>
                          </p:cTn>
                        </p:par>
                        <p:par>
                          <p:cTn id="163" fill="hold">
                            <p:stCondLst>
                              <p:cond delay="18500"/>
                            </p:stCondLst>
                            <p:childTnLst>
                              <p:par>
                                <p:cTn id="164" presetID="6" presetClass="entr" presetSubtype="16" fill="hold" grpId="0" nodeType="afterEffect">
                                  <p:stCondLst>
                                    <p:cond delay="0"/>
                                  </p:stCondLst>
                                  <p:childTnLst>
                                    <p:set>
                                      <p:cBhvr>
                                        <p:cTn id="165" dur="1" fill="hold">
                                          <p:stCondLst>
                                            <p:cond delay="0"/>
                                          </p:stCondLst>
                                        </p:cTn>
                                        <p:tgtEl>
                                          <p:spTgt spid="88"/>
                                        </p:tgtEl>
                                        <p:attrNameLst>
                                          <p:attrName>style.visibility</p:attrName>
                                        </p:attrNameLst>
                                      </p:cBhvr>
                                      <p:to>
                                        <p:strVal val="visible"/>
                                      </p:to>
                                    </p:set>
                                    <p:animEffect transition="in" filter="circle(in)">
                                      <p:cBhvr>
                                        <p:cTn id="166" dur="500"/>
                                        <p:tgtEl>
                                          <p:spTgt spid="88"/>
                                        </p:tgtEl>
                                      </p:cBhvr>
                                    </p:animEffect>
                                  </p:childTnLst>
                                </p:cTn>
                              </p:par>
                            </p:childTnLst>
                          </p:cTn>
                        </p:par>
                        <p:par>
                          <p:cTn id="167" fill="hold">
                            <p:stCondLst>
                              <p:cond delay="19000"/>
                            </p:stCondLst>
                            <p:childTnLst>
                              <p:par>
                                <p:cTn id="168" presetID="6" presetClass="entr" presetSubtype="16" fill="hold" grpId="0" nodeType="afterEffect">
                                  <p:stCondLst>
                                    <p:cond delay="0"/>
                                  </p:stCondLst>
                                  <p:childTnLst>
                                    <p:set>
                                      <p:cBhvr>
                                        <p:cTn id="169" dur="1" fill="hold">
                                          <p:stCondLst>
                                            <p:cond delay="0"/>
                                          </p:stCondLst>
                                        </p:cTn>
                                        <p:tgtEl>
                                          <p:spTgt spid="89"/>
                                        </p:tgtEl>
                                        <p:attrNameLst>
                                          <p:attrName>style.visibility</p:attrName>
                                        </p:attrNameLst>
                                      </p:cBhvr>
                                      <p:to>
                                        <p:strVal val="visible"/>
                                      </p:to>
                                    </p:set>
                                    <p:animEffect transition="in" filter="circle(in)">
                                      <p:cBhvr>
                                        <p:cTn id="170" dur="500"/>
                                        <p:tgtEl>
                                          <p:spTgt spid="89"/>
                                        </p:tgtEl>
                                      </p:cBhvr>
                                    </p:animEffect>
                                  </p:childTnLst>
                                </p:cTn>
                              </p:par>
                            </p:childTnLst>
                          </p:cTn>
                        </p:par>
                        <p:par>
                          <p:cTn id="171" fill="hold">
                            <p:stCondLst>
                              <p:cond delay="19500"/>
                            </p:stCondLst>
                            <p:childTnLst>
                              <p:par>
                                <p:cTn id="172" presetID="6" presetClass="entr" presetSubtype="16" fill="hold" grpId="0" nodeType="afterEffect">
                                  <p:stCondLst>
                                    <p:cond delay="0"/>
                                  </p:stCondLst>
                                  <p:childTnLst>
                                    <p:set>
                                      <p:cBhvr>
                                        <p:cTn id="173" dur="1" fill="hold">
                                          <p:stCondLst>
                                            <p:cond delay="0"/>
                                          </p:stCondLst>
                                        </p:cTn>
                                        <p:tgtEl>
                                          <p:spTgt spid="86"/>
                                        </p:tgtEl>
                                        <p:attrNameLst>
                                          <p:attrName>style.visibility</p:attrName>
                                        </p:attrNameLst>
                                      </p:cBhvr>
                                      <p:to>
                                        <p:strVal val="visible"/>
                                      </p:to>
                                    </p:set>
                                    <p:animEffect transition="in" filter="circle(in)">
                                      <p:cBhvr>
                                        <p:cTn id="174" dur="500"/>
                                        <p:tgtEl>
                                          <p:spTgt spid="86"/>
                                        </p:tgtEl>
                                      </p:cBhvr>
                                    </p:animEffect>
                                  </p:childTnLst>
                                </p:cTn>
                              </p:par>
                            </p:childTnLst>
                          </p:cTn>
                        </p:par>
                        <p:par>
                          <p:cTn id="175" fill="hold">
                            <p:stCondLst>
                              <p:cond delay="20000"/>
                            </p:stCondLst>
                            <p:childTnLst>
                              <p:par>
                                <p:cTn id="176" presetID="4" presetClass="entr" presetSubtype="16" fill="hold" grpId="0" nodeType="afterEffect">
                                  <p:stCondLst>
                                    <p:cond delay="0"/>
                                  </p:stCondLst>
                                  <p:childTnLst>
                                    <p:set>
                                      <p:cBhvr>
                                        <p:cTn id="177" dur="1" fill="hold">
                                          <p:stCondLst>
                                            <p:cond delay="0"/>
                                          </p:stCondLst>
                                        </p:cTn>
                                        <p:tgtEl>
                                          <p:spTgt spid="59"/>
                                        </p:tgtEl>
                                        <p:attrNameLst>
                                          <p:attrName>style.visibility</p:attrName>
                                        </p:attrNameLst>
                                      </p:cBhvr>
                                      <p:to>
                                        <p:strVal val="visible"/>
                                      </p:to>
                                    </p:set>
                                    <p:animEffect transition="in" filter="box(in)">
                                      <p:cBhvr>
                                        <p:cTn id="178" dur="500"/>
                                        <p:tgtEl>
                                          <p:spTgt spid="59"/>
                                        </p:tgtEl>
                                      </p:cBhvr>
                                    </p:animEffect>
                                  </p:childTnLst>
                                </p:cTn>
                              </p:par>
                            </p:childTnLst>
                          </p:cTn>
                        </p:par>
                        <p:par>
                          <p:cTn id="179" fill="hold">
                            <p:stCondLst>
                              <p:cond delay="20500"/>
                            </p:stCondLst>
                            <p:childTnLst>
                              <p:par>
                                <p:cTn id="180" presetID="4" presetClass="entr" presetSubtype="16" fill="hold" grpId="0" nodeType="afterEffect">
                                  <p:stCondLst>
                                    <p:cond delay="0"/>
                                  </p:stCondLst>
                                  <p:childTnLst>
                                    <p:set>
                                      <p:cBhvr>
                                        <p:cTn id="181" dur="1" fill="hold">
                                          <p:stCondLst>
                                            <p:cond delay="0"/>
                                          </p:stCondLst>
                                        </p:cTn>
                                        <p:tgtEl>
                                          <p:spTgt spid="60"/>
                                        </p:tgtEl>
                                        <p:attrNameLst>
                                          <p:attrName>style.visibility</p:attrName>
                                        </p:attrNameLst>
                                      </p:cBhvr>
                                      <p:to>
                                        <p:strVal val="visible"/>
                                      </p:to>
                                    </p:set>
                                    <p:animEffect transition="in" filter="box(in)">
                                      <p:cBhvr>
                                        <p:cTn id="182" dur="500"/>
                                        <p:tgtEl>
                                          <p:spTgt spid="60"/>
                                        </p:tgtEl>
                                      </p:cBhvr>
                                    </p:animEffect>
                                  </p:childTnLst>
                                </p:cTn>
                              </p:par>
                            </p:childTnLst>
                          </p:cTn>
                        </p:par>
                        <p:par>
                          <p:cTn id="183" fill="hold">
                            <p:stCondLst>
                              <p:cond delay="21000"/>
                            </p:stCondLst>
                            <p:childTnLst>
                              <p:par>
                                <p:cTn id="184" presetID="4" presetClass="entr" presetSubtype="16" fill="hold" grpId="1" nodeType="afterEffect">
                                  <p:stCondLst>
                                    <p:cond delay="0"/>
                                  </p:stCondLst>
                                  <p:childTnLst>
                                    <p:set>
                                      <p:cBhvr>
                                        <p:cTn id="185" dur="1" fill="hold">
                                          <p:stCondLst>
                                            <p:cond delay="0"/>
                                          </p:stCondLst>
                                        </p:cTn>
                                        <p:tgtEl>
                                          <p:spTgt spid="72"/>
                                        </p:tgtEl>
                                        <p:attrNameLst>
                                          <p:attrName>style.visibility</p:attrName>
                                        </p:attrNameLst>
                                      </p:cBhvr>
                                      <p:to>
                                        <p:strVal val="visible"/>
                                      </p:to>
                                    </p:set>
                                    <p:animEffect transition="in" filter="box(in)">
                                      <p:cBhvr>
                                        <p:cTn id="186" dur="500"/>
                                        <p:tgtEl>
                                          <p:spTgt spid="72"/>
                                        </p:tgtEl>
                                      </p:cBhvr>
                                    </p:animEffect>
                                  </p:childTnLst>
                                </p:cTn>
                              </p:par>
                            </p:childTnLst>
                          </p:cTn>
                        </p:par>
                        <p:par>
                          <p:cTn id="187" fill="hold">
                            <p:stCondLst>
                              <p:cond delay="21500"/>
                            </p:stCondLst>
                            <p:childTnLst>
                              <p:par>
                                <p:cTn id="188" presetID="4" presetClass="entr" presetSubtype="16" fill="hold" grpId="0" nodeType="afterEffect">
                                  <p:stCondLst>
                                    <p:cond delay="0"/>
                                  </p:stCondLst>
                                  <p:childTnLst>
                                    <p:set>
                                      <p:cBhvr>
                                        <p:cTn id="189" dur="1" fill="hold">
                                          <p:stCondLst>
                                            <p:cond delay="0"/>
                                          </p:stCondLst>
                                        </p:cTn>
                                        <p:tgtEl>
                                          <p:spTgt spid="71"/>
                                        </p:tgtEl>
                                        <p:attrNameLst>
                                          <p:attrName>style.visibility</p:attrName>
                                        </p:attrNameLst>
                                      </p:cBhvr>
                                      <p:to>
                                        <p:strVal val="visible"/>
                                      </p:to>
                                    </p:set>
                                    <p:animEffect transition="in" filter="box(in)">
                                      <p:cBhvr>
                                        <p:cTn id="190" dur="500"/>
                                        <p:tgtEl>
                                          <p:spTgt spid="71"/>
                                        </p:tgtEl>
                                      </p:cBhvr>
                                    </p:animEffect>
                                  </p:childTnLst>
                                </p:cTn>
                              </p:par>
                            </p:childTnLst>
                          </p:cTn>
                        </p:par>
                        <p:par>
                          <p:cTn id="191" fill="hold">
                            <p:stCondLst>
                              <p:cond delay="22000"/>
                            </p:stCondLst>
                            <p:childTnLst>
                              <p:par>
                                <p:cTn id="192" presetID="5" presetClass="entr" presetSubtype="10" fill="hold" grpId="0" nodeType="afterEffect">
                                  <p:stCondLst>
                                    <p:cond delay="0"/>
                                  </p:stCondLst>
                                  <p:childTnLst>
                                    <p:set>
                                      <p:cBhvr>
                                        <p:cTn id="193" dur="1" fill="hold">
                                          <p:stCondLst>
                                            <p:cond delay="0"/>
                                          </p:stCondLst>
                                        </p:cTn>
                                        <p:tgtEl>
                                          <p:spTgt spid="76"/>
                                        </p:tgtEl>
                                        <p:attrNameLst>
                                          <p:attrName>style.visibility</p:attrName>
                                        </p:attrNameLst>
                                      </p:cBhvr>
                                      <p:to>
                                        <p:strVal val="visible"/>
                                      </p:to>
                                    </p:set>
                                    <p:animEffect transition="in" filter="checkerboard(across)">
                                      <p:cBhvr>
                                        <p:cTn id="194" dur="500"/>
                                        <p:tgtEl>
                                          <p:spTgt spid="76"/>
                                        </p:tgtEl>
                                      </p:cBhvr>
                                    </p:animEffect>
                                  </p:childTnLst>
                                </p:cTn>
                              </p:par>
                            </p:childTnLst>
                          </p:cTn>
                        </p:par>
                        <p:par>
                          <p:cTn id="195" fill="hold">
                            <p:stCondLst>
                              <p:cond delay="22500"/>
                            </p:stCondLst>
                            <p:childTnLst>
                              <p:par>
                                <p:cTn id="196" presetID="5" presetClass="entr" presetSubtype="10" fill="hold" grpId="0" nodeType="afterEffect">
                                  <p:stCondLst>
                                    <p:cond delay="0"/>
                                  </p:stCondLst>
                                  <p:childTnLst>
                                    <p:set>
                                      <p:cBhvr>
                                        <p:cTn id="197" dur="1" fill="hold">
                                          <p:stCondLst>
                                            <p:cond delay="0"/>
                                          </p:stCondLst>
                                        </p:cTn>
                                        <p:tgtEl>
                                          <p:spTgt spid="77"/>
                                        </p:tgtEl>
                                        <p:attrNameLst>
                                          <p:attrName>style.visibility</p:attrName>
                                        </p:attrNameLst>
                                      </p:cBhvr>
                                      <p:to>
                                        <p:strVal val="visible"/>
                                      </p:to>
                                    </p:set>
                                    <p:animEffect transition="in" filter="checkerboard(across)">
                                      <p:cBhvr>
                                        <p:cTn id="198" dur="500"/>
                                        <p:tgtEl>
                                          <p:spTgt spid="77"/>
                                        </p:tgtEl>
                                      </p:cBhvr>
                                    </p:animEffect>
                                  </p:childTnLst>
                                </p:cTn>
                              </p:par>
                            </p:childTnLst>
                          </p:cTn>
                        </p:par>
                        <p:par>
                          <p:cTn id="199" fill="hold">
                            <p:stCondLst>
                              <p:cond delay="23000"/>
                            </p:stCondLst>
                            <p:childTnLst>
                              <p:par>
                                <p:cTn id="200" presetID="5" presetClass="entr" presetSubtype="10" fill="hold" grpId="1" nodeType="afterEffect">
                                  <p:stCondLst>
                                    <p:cond delay="0"/>
                                  </p:stCondLst>
                                  <p:childTnLst>
                                    <p:set>
                                      <p:cBhvr>
                                        <p:cTn id="201" dur="1" fill="hold">
                                          <p:stCondLst>
                                            <p:cond delay="0"/>
                                          </p:stCondLst>
                                        </p:cTn>
                                        <p:tgtEl>
                                          <p:spTgt spid="88"/>
                                        </p:tgtEl>
                                        <p:attrNameLst>
                                          <p:attrName>style.visibility</p:attrName>
                                        </p:attrNameLst>
                                      </p:cBhvr>
                                      <p:to>
                                        <p:strVal val="visible"/>
                                      </p:to>
                                    </p:set>
                                    <p:animEffect transition="in" filter="checkerboard(across)">
                                      <p:cBhvr>
                                        <p:cTn id="202" dur="500"/>
                                        <p:tgtEl>
                                          <p:spTgt spid="88"/>
                                        </p:tgtEl>
                                      </p:cBhvr>
                                    </p:animEffect>
                                  </p:childTnLst>
                                </p:cTn>
                              </p:par>
                            </p:childTnLst>
                          </p:cTn>
                        </p:par>
                        <p:par>
                          <p:cTn id="203" fill="hold">
                            <p:stCondLst>
                              <p:cond delay="23500"/>
                            </p:stCondLst>
                            <p:childTnLst>
                              <p:par>
                                <p:cTn id="204" presetID="5" presetClass="entr" presetSubtype="10" fill="hold" grpId="0" nodeType="afterEffect">
                                  <p:stCondLst>
                                    <p:cond delay="0"/>
                                  </p:stCondLst>
                                  <p:childTnLst>
                                    <p:set>
                                      <p:cBhvr>
                                        <p:cTn id="205" dur="1" fill="hold">
                                          <p:stCondLst>
                                            <p:cond delay="0"/>
                                          </p:stCondLst>
                                        </p:cTn>
                                        <p:tgtEl>
                                          <p:spTgt spid="87"/>
                                        </p:tgtEl>
                                        <p:attrNameLst>
                                          <p:attrName>style.visibility</p:attrName>
                                        </p:attrNameLst>
                                      </p:cBhvr>
                                      <p:to>
                                        <p:strVal val="visible"/>
                                      </p:to>
                                    </p:set>
                                    <p:animEffect transition="in" filter="checkerboard(across)">
                                      <p:cBhvr>
                                        <p:cTn id="206"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52" grpId="0" animBg="1"/>
      <p:bldP spid="53" grpId="0" animBg="1"/>
      <p:bldP spid="54" grpId="0" animBg="1"/>
      <p:bldP spid="55" grpId="0" animBg="1"/>
      <p:bldP spid="57" grpId="0" animBg="1"/>
      <p:bldP spid="58" grpId="0"/>
      <p:bldP spid="59" grpId="0" animBg="1"/>
      <p:bldP spid="60" grpId="0"/>
      <p:bldP spid="61" grpId="0" animBg="1"/>
      <p:bldP spid="63" grpId="0"/>
      <p:bldP spid="64" grpId="0" animBg="1"/>
      <p:bldP spid="65" grpId="0"/>
      <p:bldP spid="66" grpId="0" animBg="1"/>
      <p:bldP spid="67" grpId="0"/>
      <p:bldP spid="68" grpId="0" animBg="1"/>
      <p:bldP spid="69" grpId="0" animBg="1"/>
      <p:bldP spid="70" grpId="0" animBg="1"/>
      <p:bldP spid="71" grpId="0" animBg="1"/>
      <p:bldP spid="72" grpId="0" animBg="1"/>
      <p:bldP spid="72" grpId="1" animBg="1"/>
      <p:bldP spid="73" grpId="0" animBg="1"/>
      <p:bldP spid="74" grpId="0" animBg="1"/>
      <p:bldP spid="75" grpId="0"/>
      <p:bldP spid="76" grpId="0" animBg="1"/>
      <p:bldP spid="77" grpId="0"/>
      <p:bldP spid="78" grpId="0" animBg="1"/>
      <p:bldP spid="79" grpId="0"/>
      <p:bldP spid="80" grpId="0" animBg="1"/>
      <p:bldP spid="81" grpId="0"/>
      <p:bldP spid="82" grpId="0" animBg="1"/>
      <p:bldP spid="83" grpId="0"/>
      <p:bldP spid="84" grpId="0" animBg="1"/>
      <p:bldP spid="85" grpId="0" animBg="1"/>
      <p:bldP spid="86" grpId="0" animBg="1"/>
      <p:bldP spid="87" grpId="0" animBg="1"/>
      <p:bldP spid="88" grpId="0" animBg="1"/>
      <p:bldP spid="88" grpId="1" animBg="1"/>
      <p:bldP spid="89" grpId="0" animBg="1"/>
      <p:bldP spid="107" grpId="0" animBg="1"/>
      <p:bldP spid="108" grpId="0" animBg="1"/>
      <p:bldP spid="109" grpId="0" animBg="1"/>
      <p:bldP spid="110" grpId="0" animBg="1"/>
      <p:bldP spid="111" grpId="0" animBg="1"/>
      <p:bldP spid="112" grpId="0" animBg="1"/>
      <p:bldP spid="113" grpId="0" animBg="1"/>
      <p:bldP spid="114" grpId="0" animBg="1"/>
      <p:bldP spid="115" grpId="0" animBg="1"/>
      <p:bldP spid="1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Slide Number Placeholder 5"/>
          <p:cNvSpPr>
            <a:spLocks noGrp="1"/>
          </p:cNvSpPr>
          <p:nvPr>
            <p:ph type="sldNum" sz="quarter" idx="11"/>
          </p:nvPr>
        </p:nvSpPr>
        <p:spPr/>
        <p:txBody>
          <a:bodyPr/>
          <a:lstStyle/>
          <a:p>
            <a:fld id="{9DE1E678-8C3D-4C36-98A6-A74A977215E8}" type="slidenum">
              <a:rPr lang="en-US">
                <a:solidFill>
                  <a:srgbClr val="FFFFFF"/>
                </a:solidFill>
              </a:rPr>
              <a:pPr/>
              <a:t>11</a:t>
            </a:fld>
            <a:endParaRPr lang="en-US">
              <a:solidFill>
                <a:srgbClr val="FFFFFF"/>
              </a:solidFill>
            </a:endParaRPr>
          </a:p>
        </p:txBody>
      </p:sp>
      <p:sp>
        <p:nvSpPr>
          <p:cNvPr id="606210" name="AutoShape 2"/>
          <p:cNvSpPr>
            <a:spLocks noGrp="1" noChangeArrowheads="1"/>
          </p:cNvSpPr>
          <p:nvPr>
            <p:ph type="title"/>
          </p:nvPr>
        </p:nvSpPr>
        <p:spPr>
          <a:xfrm>
            <a:off x="836950" y="717030"/>
            <a:ext cx="7924800" cy="941388"/>
          </a:xfrm>
          <a:noFill/>
          <a:ln/>
        </p:spPr>
        <p:txBody>
          <a:bodyPr/>
          <a:lstStyle/>
          <a:p>
            <a:r>
              <a:rPr lang="en-US" dirty="0"/>
              <a:t>Phases</a:t>
            </a:r>
          </a:p>
        </p:txBody>
      </p:sp>
      <p:sp>
        <p:nvSpPr>
          <p:cNvPr id="606211" name="Rectangle 3"/>
          <p:cNvSpPr>
            <a:spLocks noGrp="1" noChangeArrowheads="1"/>
          </p:cNvSpPr>
          <p:nvPr>
            <p:ph type="body" sz="half" idx="2"/>
          </p:nvPr>
        </p:nvSpPr>
        <p:spPr>
          <a:xfrm>
            <a:off x="1174386" y="5567728"/>
            <a:ext cx="7772400" cy="1230312"/>
          </a:xfrm>
          <a:noFill/>
          <a:ln/>
        </p:spPr>
        <p:txBody>
          <a:bodyPr/>
          <a:lstStyle/>
          <a:p>
            <a:r>
              <a:rPr lang="en-US" sz="2000" dirty="0"/>
              <a:t>For each project, Phase II can only begin when Phase I is finished. Phase III can begin only when Phase II is finished</a:t>
            </a:r>
          </a:p>
        </p:txBody>
      </p:sp>
      <p:sp>
        <p:nvSpPr>
          <p:cNvPr id="606219" name="Rectangle 11"/>
          <p:cNvSpPr>
            <a:spLocks noChangeArrowheads="1"/>
          </p:cNvSpPr>
          <p:nvPr/>
        </p:nvSpPr>
        <p:spPr bwMode="auto">
          <a:xfrm>
            <a:off x="2281238" y="2943380"/>
            <a:ext cx="879475" cy="220663"/>
          </a:xfrm>
          <a:prstGeom prst="rect">
            <a:avLst/>
          </a:prstGeom>
          <a:solidFill>
            <a:srgbClr val="00FF00"/>
          </a:solidFill>
          <a:ln w="28575">
            <a:solidFill>
              <a:srgbClr val="000000"/>
            </a:solidFill>
            <a:miter lim="800000"/>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6220" name="Rectangle 12"/>
          <p:cNvSpPr>
            <a:spLocks noChangeArrowheads="1"/>
          </p:cNvSpPr>
          <p:nvPr/>
        </p:nvSpPr>
        <p:spPr bwMode="auto">
          <a:xfrm>
            <a:off x="2505075" y="2954493"/>
            <a:ext cx="374650" cy="198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n-US" sz="1300">
                <a:solidFill>
                  <a:srgbClr val="000000"/>
                </a:solidFill>
                <a:latin typeface="Arial Black" pitchFamily="34" charset="0"/>
              </a:rPr>
              <a:t>Sort</a:t>
            </a:r>
            <a:endParaRPr lang="en-US" sz="2800">
              <a:solidFill>
                <a:srgbClr val="003366"/>
              </a:solidFill>
              <a:latin typeface="Arial Black" pitchFamily="34" charset="0"/>
            </a:endParaRPr>
          </a:p>
        </p:txBody>
      </p:sp>
      <p:sp>
        <p:nvSpPr>
          <p:cNvPr id="606221" name="Rectangle 13"/>
          <p:cNvSpPr>
            <a:spLocks noChangeArrowheads="1"/>
          </p:cNvSpPr>
          <p:nvPr/>
        </p:nvSpPr>
        <p:spPr bwMode="auto">
          <a:xfrm>
            <a:off x="5086350" y="3603780"/>
            <a:ext cx="879475" cy="220663"/>
          </a:xfrm>
          <a:prstGeom prst="rect">
            <a:avLst/>
          </a:prstGeom>
          <a:solidFill>
            <a:srgbClr val="00FF00"/>
          </a:solidFill>
          <a:ln w="28575">
            <a:solidFill>
              <a:srgbClr val="000000"/>
            </a:solidFill>
            <a:miter lim="800000"/>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6222" name="Rectangle 14"/>
          <p:cNvSpPr>
            <a:spLocks noChangeArrowheads="1"/>
          </p:cNvSpPr>
          <p:nvPr/>
        </p:nvSpPr>
        <p:spPr bwMode="auto">
          <a:xfrm>
            <a:off x="5376863" y="3632173"/>
            <a:ext cx="320675" cy="198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n-US" sz="1300" dirty="0">
                <a:solidFill>
                  <a:srgbClr val="000000"/>
                </a:solidFill>
                <a:latin typeface="Arial Black" pitchFamily="34" charset="0"/>
              </a:rPr>
              <a:t>Mix</a:t>
            </a:r>
            <a:endParaRPr lang="en-US" sz="2800" dirty="0">
              <a:solidFill>
                <a:srgbClr val="003366"/>
              </a:solidFill>
              <a:latin typeface="Arial Black" pitchFamily="34" charset="0"/>
            </a:endParaRPr>
          </a:p>
        </p:txBody>
      </p:sp>
      <p:sp>
        <p:nvSpPr>
          <p:cNvPr id="606223" name="Rectangle 15"/>
          <p:cNvSpPr>
            <a:spLocks noChangeArrowheads="1"/>
          </p:cNvSpPr>
          <p:nvPr/>
        </p:nvSpPr>
        <p:spPr bwMode="auto">
          <a:xfrm>
            <a:off x="3381375" y="3603780"/>
            <a:ext cx="658813" cy="220663"/>
          </a:xfrm>
          <a:prstGeom prst="rect">
            <a:avLst/>
          </a:prstGeom>
          <a:solidFill>
            <a:srgbClr val="00FFFF"/>
          </a:solidFill>
          <a:ln w="28575">
            <a:solidFill>
              <a:srgbClr val="000000"/>
            </a:solidFill>
            <a:miter lim="800000"/>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6224" name="Rectangle 16"/>
          <p:cNvSpPr>
            <a:spLocks noChangeArrowheads="1"/>
          </p:cNvSpPr>
          <p:nvPr/>
        </p:nvSpPr>
        <p:spPr bwMode="auto">
          <a:xfrm>
            <a:off x="3543300" y="3627593"/>
            <a:ext cx="403225" cy="198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n-US" sz="1300">
                <a:solidFill>
                  <a:srgbClr val="000000"/>
                </a:solidFill>
                <a:latin typeface="Arial Black" pitchFamily="34" charset="0"/>
              </a:rPr>
              <a:t>Blue</a:t>
            </a:r>
            <a:endParaRPr lang="en-US" sz="2800">
              <a:solidFill>
                <a:srgbClr val="003366"/>
              </a:solidFill>
              <a:latin typeface="Arial Black" pitchFamily="34" charset="0"/>
            </a:endParaRPr>
          </a:p>
        </p:txBody>
      </p:sp>
      <p:sp>
        <p:nvSpPr>
          <p:cNvPr id="606225" name="Rectangle 17"/>
          <p:cNvSpPr>
            <a:spLocks noChangeArrowheads="1"/>
          </p:cNvSpPr>
          <p:nvPr/>
        </p:nvSpPr>
        <p:spPr bwMode="auto">
          <a:xfrm>
            <a:off x="4262438" y="3273580"/>
            <a:ext cx="660400" cy="220663"/>
          </a:xfrm>
          <a:prstGeom prst="rect">
            <a:avLst/>
          </a:prstGeom>
          <a:solidFill>
            <a:srgbClr val="FFFF00"/>
          </a:solidFill>
          <a:ln w="28575">
            <a:solidFill>
              <a:srgbClr val="000000"/>
            </a:solidFill>
            <a:miter lim="800000"/>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6226" name="Rectangle 18"/>
          <p:cNvSpPr>
            <a:spLocks noChangeArrowheads="1"/>
          </p:cNvSpPr>
          <p:nvPr/>
        </p:nvSpPr>
        <p:spPr bwMode="auto">
          <a:xfrm>
            <a:off x="4343400" y="3284693"/>
            <a:ext cx="512763" cy="198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n-US" sz="1300">
                <a:solidFill>
                  <a:srgbClr val="000000"/>
                </a:solidFill>
                <a:latin typeface="Arial Black" pitchFamily="34" charset="0"/>
              </a:rPr>
              <a:t>White</a:t>
            </a:r>
            <a:endParaRPr lang="en-US" sz="2800">
              <a:solidFill>
                <a:srgbClr val="003366"/>
              </a:solidFill>
              <a:latin typeface="Arial Black" pitchFamily="34" charset="0"/>
            </a:endParaRPr>
          </a:p>
        </p:txBody>
      </p:sp>
      <p:sp>
        <p:nvSpPr>
          <p:cNvPr id="606227" name="Rectangle 19"/>
          <p:cNvSpPr>
            <a:spLocks noChangeArrowheads="1"/>
          </p:cNvSpPr>
          <p:nvPr/>
        </p:nvSpPr>
        <p:spPr bwMode="auto">
          <a:xfrm>
            <a:off x="3381375" y="2943380"/>
            <a:ext cx="881063" cy="220663"/>
          </a:xfrm>
          <a:prstGeom prst="rect">
            <a:avLst/>
          </a:prstGeom>
          <a:solidFill>
            <a:srgbClr val="FFFF00"/>
          </a:solidFill>
          <a:ln w="28575">
            <a:solidFill>
              <a:srgbClr val="000000"/>
            </a:solidFill>
            <a:miter lim="800000"/>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6228" name="Rectangle 20"/>
          <p:cNvSpPr>
            <a:spLocks noChangeArrowheads="1"/>
          </p:cNvSpPr>
          <p:nvPr/>
        </p:nvSpPr>
        <p:spPr bwMode="auto">
          <a:xfrm>
            <a:off x="3549650" y="2954493"/>
            <a:ext cx="539750" cy="198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n-US" sz="1300">
                <a:solidFill>
                  <a:srgbClr val="000000"/>
                </a:solidFill>
                <a:latin typeface="Arial Black" pitchFamily="34" charset="0"/>
              </a:rPr>
              <a:t>Green</a:t>
            </a:r>
            <a:endParaRPr lang="en-US" sz="2800">
              <a:solidFill>
                <a:srgbClr val="003366"/>
              </a:solidFill>
              <a:latin typeface="Arial Black" pitchFamily="34" charset="0"/>
            </a:endParaRPr>
          </a:p>
        </p:txBody>
      </p:sp>
      <p:sp>
        <p:nvSpPr>
          <p:cNvPr id="606229" name="Freeform 21"/>
          <p:cNvSpPr>
            <a:spLocks/>
          </p:cNvSpPr>
          <p:nvPr/>
        </p:nvSpPr>
        <p:spPr bwMode="auto">
          <a:xfrm>
            <a:off x="3160713" y="3052918"/>
            <a:ext cx="220662" cy="1587"/>
          </a:xfrm>
          <a:custGeom>
            <a:avLst/>
            <a:gdLst>
              <a:gd name="T0" fmla="*/ 0 w 127"/>
              <a:gd name="T1" fmla="*/ 63 w 127"/>
              <a:gd name="T2" fmla="*/ 127 w 127"/>
            </a:gdLst>
            <a:ahLst/>
            <a:cxnLst>
              <a:cxn ang="0">
                <a:pos x="T0" y="0"/>
              </a:cxn>
              <a:cxn ang="0">
                <a:pos x="T1" y="0"/>
              </a:cxn>
              <a:cxn ang="0">
                <a:pos x="T2" y="0"/>
              </a:cxn>
            </a:cxnLst>
            <a:rect l="0" t="0" r="r" b="b"/>
            <a:pathLst>
              <a:path w="127">
                <a:moveTo>
                  <a:pt x="0" y="0"/>
                </a:moveTo>
                <a:lnTo>
                  <a:pt x="63" y="0"/>
                </a:lnTo>
                <a:lnTo>
                  <a:pt x="127" y="0"/>
                </a:lnTo>
              </a:path>
            </a:pathLst>
          </a:custGeom>
          <a:noFill/>
          <a:ln w="28575" cmpd="sng">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6230" name="Freeform 22"/>
          <p:cNvSpPr>
            <a:spLocks/>
          </p:cNvSpPr>
          <p:nvPr/>
        </p:nvSpPr>
        <p:spPr bwMode="auto">
          <a:xfrm>
            <a:off x="3160713" y="3052918"/>
            <a:ext cx="1101725" cy="330200"/>
          </a:xfrm>
          <a:custGeom>
            <a:avLst/>
            <a:gdLst>
              <a:gd name="T0" fmla="*/ 0 w 633"/>
              <a:gd name="T1" fmla="*/ 0 h 190"/>
              <a:gd name="T2" fmla="*/ 63 w 633"/>
              <a:gd name="T3" fmla="*/ 0 h 190"/>
              <a:gd name="T4" fmla="*/ 63 w 633"/>
              <a:gd name="T5" fmla="*/ 190 h 190"/>
              <a:gd name="T6" fmla="*/ 633 w 633"/>
              <a:gd name="T7" fmla="*/ 190 h 190"/>
            </a:gdLst>
            <a:ahLst/>
            <a:cxnLst>
              <a:cxn ang="0">
                <a:pos x="T0" y="T1"/>
              </a:cxn>
              <a:cxn ang="0">
                <a:pos x="T2" y="T3"/>
              </a:cxn>
              <a:cxn ang="0">
                <a:pos x="T4" y="T5"/>
              </a:cxn>
              <a:cxn ang="0">
                <a:pos x="T6" y="T7"/>
              </a:cxn>
            </a:cxnLst>
            <a:rect l="0" t="0" r="r" b="b"/>
            <a:pathLst>
              <a:path w="633" h="190">
                <a:moveTo>
                  <a:pt x="0" y="0"/>
                </a:moveTo>
                <a:lnTo>
                  <a:pt x="63" y="0"/>
                </a:lnTo>
                <a:lnTo>
                  <a:pt x="63" y="190"/>
                </a:lnTo>
                <a:lnTo>
                  <a:pt x="633" y="190"/>
                </a:lnTo>
              </a:path>
            </a:pathLst>
          </a:custGeom>
          <a:noFill/>
          <a:ln w="28575" cmpd="sng">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6231" name="Freeform 23"/>
          <p:cNvSpPr>
            <a:spLocks/>
          </p:cNvSpPr>
          <p:nvPr/>
        </p:nvSpPr>
        <p:spPr bwMode="auto">
          <a:xfrm>
            <a:off x="3160713" y="3052918"/>
            <a:ext cx="220662" cy="660400"/>
          </a:xfrm>
          <a:custGeom>
            <a:avLst/>
            <a:gdLst>
              <a:gd name="T0" fmla="*/ 0 w 127"/>
              <a:gd name="T1" fmla="*/ 0 h 380"/>
              <a:gd name="T2" fmla="*/ 63 w 127"/>
              <a:gd name="T3" fmla="*/ 0 h 380"/>
              <a:gd name="T4" fmla="*/ 63 w 127"/>
              <a:gd name="T5" fmla="*/ 380 h 380"/>
              <a:gd name="T6" fmla="*/ 127 w 127"/>
              <a:gd name="T7" fmla="*/ 380 h 380"/>
            </a:gdLst>
            <a:ahLst/>
            <a:cxnLst>
              <a:cxn ang="0">
                <a:pos x="T0" y="T1"/>
              </a:cxn>
              <a:cxn ang="0">
                <a:pos x="T2" y="T3"/>
              </a:cxn>
              <a:cxn ang="0">
                <a:pos x="T4" y="T5"/>
              </a:cxn>
              <a:cxn ang="0">
                <a:pos x="T6" y="T7"/>
              </a:cxn>
            </a:cxnLst>
            <a:rect l="0" t="0" r="r" b="b"/>
            <a:pathLst>
              <a:path w="127" h="380">
                <a:moveTo>
                  <a:pt x="0" y="0"/>
                </a:moveTo>
                <a:lnTo>
                  <a:pt x="63" y="0"/>
                </a:lnTo>
                <a:lnTo>
                  <a:pt x="63" y="380"/>
                </a:lnTo>
                <a:lnTo>
                  <a:pt x="127" y="380"/>
                </a:lnTo>
              </a:path>
            </a:pathLst>
          </a:custGeom>
          <a:noFill/>
          <a:ln w="28575" cmpd="sng">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6232" name="Freeform 24"/>
          <p:cNvSpPr>
            <a:spLocks/>
          </p:cNvSpPr>
          <p:nvPr/>
        </p:nvSpPr>
        <p:spPr bwMode="auto">
          <a:xfrm>
            <a:off x="4262438" y="3052918"/>
            <a:ext cx="823912" cy="660400"/>
          </a:xfrm>
          <a:custGeom>
            <a:avLst/>
            <a:gdLst>
              <a:gd name="T0" fmla="*/ 0 w 474"/>
              <a:gd name="T1" fmla="*/ 0 h 380"/>
              <a:gd name="T2" fmla="*/ 426 w 474"/>
              <a:gd name="T3" fmla="*/ 0 h 380"/>
              <a:gd name="T4" fmla="*/ 426 w 474"/>
              <a:gd name="T5" fmla="*/ 380 h 380"/>
              <a:gd name="T6" fmla="*/ 474 w 474"/>
              <a:gd name="T7" fmla="*/ 380 h 380"/>
            </a:gdLst>
            <a:ahLst/>
            <a:cxnLst>
              <a:cxn ang="0">
                <a:pos x="T0" y="T1"/>
              </a:cxn>
              <a:cxn ang="0">
                <a:pos x="T2" y="T3"/>
              </a:cxn>
              <a:cxn ang="0">
                <a:pos x="T4" y="T5"/>
              </a:cxn>
              <a:cxn ang="0">
                <a:pos x="T6" y="T7"/>
              </a:cxn>
            </a:cxnLst>
            <a:rect l="0" t="0" r="r" b="b"/>
            <a:pathLst>
              <a:path w="474" h="380">
                <a:moveTo>
                  <a:pt x="0" y="0"/>
                </a:moveTo>
                <a:lnTo>
                  <a:pt x="426" y="0"/>
                </a:lnTo>
                <a:lnTo>
                  <a:pt x="426" y="380"/>
                </a:lnTo>
                <a:lnTo>
                  <a:pt x="474" y="380"/>
                </a:lnTo>
              </a:path>
            </a:pathLst>
          </a:custGeom>
          <a:noFill/>
          <a:ln w="28575" cmpd="sng">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6233" name="Freeform 25"/>
          <p:cNvSpPr>
            <a:spLocks/>
          </p:cNvSpPr>
          <p:nvPr/>
        </p:nvSpPr>
        <p:spPr bwMode="auto">
          <a:xfrm>
            <a:off x="4922838" y="3383118"/>
            <a:ext cx="163512" cy="330200"/>
          </a:xfrm>
          <a:custGeom>
            <a:avLst/>
            <a:gdLst>
              <a:gd name="T0" fmla="*/ 0 w 94"/>
              <a:gd name="T1" fmla="*/ 0 h 190"/>
              <a:gd name="T2" fmla="*/ 46 w 94"/>
              <a:gd name="T3" fmla="*/ 0 h 190"/>
              <a:gd name="T4" fmla="*/ 46 w 94"/>
              <a:gd name="T5" fmla="*/ 190 h 190"/>
              <a:gd name="T6" fmla="*/ 94 w 94"/>
              <a:gd name="T7" fmla="*/ 190 h 190"/>
            </a:gdLst>
            <a:ahLst/>
            <a:cxnLst>
              <a:cxn ang="0">
                <a:pos x="T0" y="T1"/>
              </a:cxn>
              <a:cxn ang="0">
                <a:pos x="T2" y="T3"/>
              </a:cxn>
              <a:cxn ang="0">
                <a:pos x="T4" y="T5"/>
              </a:cxn>
              <a:cxn ang="0">
                <a:pos x="T6" y="T7"/>
              </a:cxn>
            </a:cxnLst>
            <a:rect l="0" t="0" r="r" b="b"/>
            <a:pathLst>
              <a:path w="94" h="190">
                <a:moveTo>
                  <a:pt x="0" y="0"/>
                </a:moveTo>
                <a:lnTo>
                  <a:pt x="46" y="0"/>
                </a:lnTo>
                <a:lnTo>
                  <a:pt x="46" y="190"/>
                </a:lnTo>
                <a:lnTo>
                  <a:pt x="94" y="190"/>
                </a:lnTo>
              </a:path>
            </a:pathLst>
          </a:custGeom>
          <a:noFill/>
          <a:ln w="28575" cmpd="sng">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6234" name="Freeform 26"/>
          <p:cNvSpPr>
            <a:spLocks/>
          </p:cNvSpPr>
          <p:nvPr/>
        </p:nvSpPr>
        <p:spPr bwMode="auto">
          <a:xfrm>
            <a:off x="4040188" y="3713318"/>
            <a:ext cx="1046162" cy="1587"/>
          </a:xfrm>
          <a:custGeom>
            <a:avLst/>
            <a:gdLst>
              <a:gd name="T0" fmla="*/ 0 w 601"/>
              <a:gd name="T1" fmla="*/ 300 w 601"/>
              <a:gd name="T2" fmla="*/ 601 w 601"/>
            </a:gdLst>
            <a:ahLst/>
            <a:cxnLst>
              <a:cxn ang="0">
                <a:pos x="T0" y="0"/>
              </a:cxn>
              <a:cxn ang="0">
                <a:pos x="T1" y="0"/>
              </a:cxn>
              <a:cxn ang="0">
                <a:pos x="T2" y="0"/>
              </a:cxn>
            </a:cxnLst>
            <a:rect l="0" t="0" r="r" b="b"/>
            <a:pathLst>
              <a:path w="601">
                <a:moveTo>
                  <a:pt x="0" y="0"/>
                </a:moveTo>
                <a:lnTo>
                  <a:pt x="300" y="0"/>
                </a:lnTo>
                <a:lnTo>
                  <a:pt x="601" y="0"/>
                </a:lnTo>
              </a:path>
            </a:pathLst>
          </a:custGeom>
          <a:noFill/>
          <a:ln w="28575" cmpd="sng">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6235" name="Rectangle 27"/>
          <p:cNvSpPr>
            <a:spLocks noChangeArrowheads="1"/>
          </p:cNvSpPr>
          <p:nvPr/>
        </p:nvSpPr>
        <p:spPr bwMode="auto">
          <a:xfrm>
            <a:off x="2300834" y="4279170"/>
            <a:ext cx="879475" cy="222250"/>
          </a:xfrm>
          <a:prstGeom prst="rect">
            <a:avLst/>
          </a:prstGeom>
          <a:solidFill>
            <a:srgbClr val="00FF00"/>
          </a:solidFill>
          <a:ln w="28575">
            <a:solidFill>
              <a:srgbClr val="000000"/>
            </a:solidFill>
            <a:miter lim="800000"/>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6236" name="Rectangle 28"/>
          <p:cNvSpPr>
            <a:spLocks noChangeArrowheads="1"/>
          </p:cNvSpPr>
          <p:nvPr/>
        </p:nvSpPr>
        <p:spPr bwMode="auto">
          <a:xfrm>
            <a:off x="2563319" y="4294160"/>
            <a:ext cx="406374" cy="2000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spAutoFit/>
          </a:bodyPr>
          <a:lstStyle/>
          <a:p>
            <a:pPr algn="ctr" eaLnBrk="0" fontAlgn="base" hangingPunct="0">
              <a:spcBef>
                <a:spcPct val="0"/>
              </a:spcBef>
              <a:spcAft>
                <a:spcPct val="0"/>
              </a:spcAft>
            </a:pPr>
            <a:r>
              <a:rPr lang="en-US" sz="1300" dirty="0">
                <a:solidFill>
                  <a:srgbClr val="000000"/>
                </a:solidFill>
                <a:latin typeface="Arial Black" pitchFamily="34" charset="0"/>
              </a:rPr>
              <a:t>Sort</a:t>
            </a:r>
            <a:endParaRPr lang="en-US" sz="2800" dirty="0">
              <a:solidFill>
                <a:srgbClr val="003366"/>
              </a:solidFill>
              <a:latin typeface="Arial Black" pitchFamily="34" charset="0"/>
            </a:endParaRPr>
          </a:p>
        </p:txBody>
      </p:sp>
      <p:sp>
        <p:nvSpPr>
          <p:cNvPr id="606237" name="Rectangle 29"/>
          <p:cNvSpPr>
            <a:spLocks noChangeArrowheads="1"/>
          </p:cNvSpPr>
          <p:nvPr/>
        </p:nvSpPr>
        <p:spPr bwMode="auto">
          <a:xfrm>
            <a:off x="5195888" y="4927755"/>
            <a:ext cx="879475" cy="219075"/>
          </a:xfrm>
          <a:prstGeom prst="rect">
            <a:avLst/>
          </a:prstGeom>
          <a:solidFill>
            <a:srgbClr val="00FF00"/>
          </a:solidFill>
          <a:ln w="28575">
            <a:solidFill>
              <a:srgbClr val="000000"/>
            </a:solidFill>
            <a:miter lim="800000"/>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6238" name="Rectangle 30"/>
          <p:cNvSpPr>
            <a:spLocks noChangeArrowheads="1"/>
          </p:cNvSpPr>
          <p:nvPr/>
        </p:nvSpPr>
        <p:spPr bwMode="auto">
          <a:xfrm>
            <a:off x="5513388" y="4949980"/>
            <a:ext cx="320675" cy="198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n-US" sz="1300">
                <a:solidFill>
                  <a:srgbClr val="000000"/>
                </a:solidFill>
                <a:latin typeface="Arial Black" pitchFamily="34" charset="0"/>
              </a:rPr>
              <a:t>Mix</a:t>
            </a:r>
            <a:endParaRPr lang="en-US" sz="2800">
              <a:solidFill>
                <a:srgbClr val="003366"/>
              </a:solidFill>
              <a:latin typeface="Arial Black" pitchFamily="34" charset="0"/>
            </a:endParaRPr>
          </a:p>
        </p:txBody>
      </p:sp>
      <p:sp>
        <p:nvSpPr>
          <p:cNvPr id="606239" name="Rectangle 31"/>
          <p:cNvSpPr>
            <a:spLocks noChangeArrowheads="1"/>
          </p:cNvSpPr>
          <p:nvPr/>
        </p:nvSpPr>
        <p:spPr bwMode="auto">
          <a:xfrm>
            <a:off x="3490913" y="4927755"/>
            <a:ext cx="661987" cy="219075"/>
          </a:xfrm>
          <a:prstGeom prst="rect">
            <a:avLst/>
          </a:prstGeom>
          <a:solidFill>
            <a:srgbClr val="00FFFF"/>
          </a:solidFill>
          <a:ln w="28575">
            <a:solidFill>
              <a:srgbClr val="000000"/>
            </a:solidFill>
            <a:miter lim="800000"/>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6240" name="Rectangle 32"/>
          <p:cNvSpPr>
            <a:spLocks noChangeArrowheads="1"/>
          </p:cNvSpPr>
          <p:nvPr/>
        </p:nvSpPr>
        <p:spPr bwMode="auto">
          <a:xfrm>
            <a:off x="3602038" y="4937280"/>
            <a:ext cx="403225" cy="198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n-US" sz="1300">
                <a:solidFill>
                  <a:srgbClr val="000000"/>
                </a:solidFill>
                <a:latin typeface="Arial Black" pitchFamily="34" charset="0"/>
              </a:rPr>
              <a:t>Blue</a:t>
            </a:r>
            <a:endParaRPr lang="en-US" sz="2800">
              <a:solidFill>
                <a:srgbClr val="003366"/>
              </a:solidFill>
              <a:latin typeface="Arial Black" pitchFamily="34" charset="0"/>
            </a:endParaRPr>
          </a:p>
        </p:txBody>
      </p:sp>
      <p:sp>
        <p:nvSpPr>
          <p:cNvPr id="606241" name="Rectangle 33"/>
          <p:cNvSpPr>
            <a:spLocks noChangeArrowheads="1"/>
          </p:cNvSpPr>
          <p:nvPr/>
        </p:nvSpPr>
        <p:spPr bwMode="auto">
          <a:xfrm>
            <a:off x="4371975" y="4595968"/>
            <a:ext cx="660400" cy="220662"/>
          </a:xfrm>
          <a:prstGeom prst="rect">
            <a:avLst/>
          </a:prstGeom>
          <a:solidFill>
            <a:srgbClr val="FFFF00"/>
          </a:solidFill>
          <a:ln w="28575">
            <a:solidFill>
              <a:srgbClr val="000000"/>
            </a:solidFill>
            <a:miter lim="800000"/>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6242" name="Rectangle 34"/>
          <p:cNvSpPr>
            <a:spLocks noChangeArrowheads="1"/>
          </p:cNvSpPr>
          <p:nvPr/>
        </p:nvSpPr>
        <p:spPr bwMode="auto">
          <a:xfrm>
            <a:off x="4440238" y="4619780"/>
            <a:ext cx="512762" cy="198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n-US" sz="1300">
                <a:solidFill>
                  <a:srgbClr val="000000"/>
                </a:solidFill>
                <a:latin typeface="Arial Black" pitchFamily="34" charset="0"/>
              </a:rPr>
              <a:t>White</a:t>
            </a:r>
            <a:endParaRPr lang="en-US" sz="2800">
              <a:solidFill>
                <a:srgbClr val="003366"/>
              </a:solidFill>
              <a:latin typeface="Arial Black" pitchFamily="34" charset="0"/>
            </a:endParaRPr>
          </a:p>
        </p:txBody>
      </p:sp>
      <p:sp>
        <p:nvSpPr>
          <p:cNvPr id="606243" name="Rectangle 35"/>
          <p:cNvSpPr>
            <a:spLocks noChangeArrowheads="1"/>
          </p:cNvSpPr>
          <p:nvPr/>
        </p:nvSpPr>
        <p:spPr bwMode="auto">
          <a:xfrm>
            <a:off x="3490913" y="4264180"/>
            <a:ext cx="881062" cy="222250"/>
          </a:xfrm>
          <a:prstGeom prst="rect">
            <a:avLst/>
          </a:prstGeom>
          <a:solidFill>
            <a:srgbClr val="FFFF00"/>
          </a:solidFill>
          <a:ln w="28575">
            <a:solidFill>
              <a:srgbClr val="000000"/>
            </a:solidFill>
            <a:miter lim="800000"/>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6244" name="Rectangle 36"/>
          <p:cNvSpPr>
            <a:spLocks noChangeArrowheads="1"/>
          </p:cNvSpPr>
          <p:nvPr/>
        </p:nvSpPr>
        <p:spPr bwMode="auto">
          <a:xfrm>
            <a:off x="3697288" y="4289580"/>
            <a:ext cx="539750" cy="198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n-US" sz="1300">
                <a:solidFill>
                  <a:srgbClr val="000000"/>
                </a:solidFill>
                <a:latin typeface="Arial Black" pitchFamily="34" charset="0"/>
              </a:rPr>
              <a:t>Green</a:t>
            </a:r>
            <a:endParaRPr lang="en-US" sz="2800">
              <a:solidFill>
                <a:srgbClr val="003366"/>
              </a:solidFill>
              <a:latin typeface="Arial Black" pitchFamily="34" charset="0"/>
            </a:endParaRPr>
          </a:p>
        </p:txBody>
      </p:sp>
      <p:sp>
        <p:nvSpPr>
          <p:cNvPr id="606245" name="Freeform 37"/>
          <p:cNvSpPr>
            <a:spLocks/>
          </p:cNvSpPr>
          <p:nvPr/>
        </p:nvSpPr>
        <p:spPr bwMode="auto">
          <a:xfrm flipV="1">
            <a:off x="3207896" y="4378480"/>
            <a:ext cx="283018" cy="45719"/>
          </a:xfrm>
          <a:custGeom>
            <a:avLst/>
            <a:gdLst>
              <a:gd name="T0" fmla="*/ 0 w 127"/>
              <a:gd name="T1" fmla="*/ 64 w 127"/>
              <a:gd name="T2" fmla="*/ 127 w 127"/>
            </a:gdLst>
            <a:ahLst/>
            <a:cxnLst>
              <a:cxn ang="0">
                <a:pos x="T0" y="0"/>
              </a:cxn>
              <a:cxn ang="0">
                <a:pos x="T1" y="0"/>
              </a:cxn>
              <a:cxn ang="0">
                <a:pos x="T2" y="0"/>
              </a:cxn>
            </a:cxnLst>
            <a:rect l="0" t="0" r="r" b="b"/>
            <a:pathLst>
              <a:path w="127">
                <a:moveTo>
                  <a:pt x="0" y="0"/>
                </a:moveTo>
                <a:lnTo>
                  <a:pt x="64" y="0"/>
                </a:lnTo>
                <a:lnTo>
                  <a:pt x="127" y="0"/>
                </a:lnTo>
              </a:path>
            </a:pathLst>
          </a:custGeom>
          <a:noFill/>
          <a:ln w="28575" cmpd="sng">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6246" name="Freeform 38"/>
          <p:cNvSpPr>
            <a:spLocks/>
          </p:cNvSpPr>
          <p:nvPr/>
        </p:nvSpPr>
        <p:spPr bwMode="auto">
          <a:xfrm>
            <a:off x="3270250" y="4375305"/>
            <a:ext cx="1101725" cy="331788"/>
          </a:xfrm>
          <a:custGeom>
            <a:avLst/>
            <a:gdLst>
              <a:gd name="T0" fmla="*/ 0 w 633"/>
              <a:gd name="T1" fmla="*/ 0 h 190"/>
              <a:gd name="T2" fmla="*/ 64 w 633"/>
              <a:gd name="T3" fmla="*/ 0 h 190"/>
              <a:gd name="T4" fmla="*/ 64 w 633"/>
              <a:gd name="T5" fmla="*/ 190 h 190"/>
              <a:gd name="T6" fmla="*/ 633 w 633"/>
              <a:gd name="T7" fmla="*/ 190 h 190"/>
            </a:gdLst>
            <a:ahLst/>
            <a:cxnLst>
              <a:cxn ang="0">
                <a:pos x="T0" y="T1"/>
              </a:cxn>
              <a:cxn ang="0">
                <a:pos x="T2" y="T3"/>
              </a:cxn>
              <a:cxn ang="0">
                <a:pos x="T4" y="T5"/>
              </a:cxn>
              <a:cxn ang="0">
                <a:pos x="T6" y="T7"/>
              </a:cxn>
            </a:cxnLst>
            <a:rect l="0" t="0" r="r" b="b"/>
            <a:pathLst>
              <a:path w="633" h="190">
                <a:moveTo>
                  <a:pt x="0" y="0"/>
                </a:moveTo>
                <a:lnTo>
                  <a:pt x="64" y="0"/>
                </a:lnTo>
                <a:lnTo>
                  <a:pt x="64" y="190"/>
                </a:lnTo>
                <a:lnTo>
                  <a:pt x="633" y="190"/>
                </a:lnTo>
              </a:path>
            </a:pathLst>
          </a:custGeom>
          <a:noFill/>
          <a:ln w="28575" cmpd="sng">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6247" name="Freeform 39"/>
          <p:cNvSpPr>
            <a:spLocks/>
          </p:cNvSpPr>
          <p:nvPr/>
        </p:nvSpPr>
        <p:spPr bwMode="auto">
          <a:xfrm>
            <a:off x="3270250" y="4375305"/>
            <a:ext cx="220663" cy="661988"/>
          </a:xfrm>
          <a:custGeom>
            <a:avLst/>
            <a:gdLst>
              <a:gd name="T0" fmla="*/ 0 w 127"/>
              <a:gd name="T1" fmla="*/ 0 h 380"/>
              <a:gd name="T2" fmla="*/ 64 w 127"/>
              <a:gd name="T3" fmla="*/ 0 h 380"/>
              <a:gd name="T4" fmla="*/ 64 w 127"/>
              <a:gd name="T5" fmla="*/ 380 h 380"/>
              <a:gd name="T6" fmla="*/ 127 w 127"/>
              <a:gd name="T7" fmla="*/ 380 h 380"/>
            </a:gdLst>
            <a:ahLst/>
            <a:cxnLst>
              <a:cxn ang="0">
                <a:pos x="T0" y="T1"/>
              </a:cxn>
              <a:cxn ang="0">
                <a:pos x="T2" y="T3"/>
              </a:cxn>
              <a:cxn ang="0">
                <a:pos x="T4" y="T5"/>
              </a:cxn>
              <a:cxn ang="0">
                <a:pos x="T6" y="T7"/>
              </a:cxn>
            </a:cxnLst>
            <a:rect l="0" t="0" r="r" b="b"/>
            <a:pathLst>
              <a:path w="127" h="380">
                <a:moveTo>
                  <a:pt x="0" y="0"/>
                </a:moveTo>
                <a:lnTo>
                  <a:pt x="64" y="0"/>
                </a:lnTo>
                <a:lnTo>
                  <a:pt x="64" y="380"/>
                </a:lnTo>
                <a:lnTo>
                  <a:pt x="127" y="380"/>
                </a:lnTo>
              </a:path>
            </a:pathLst>
          </a:custGeom>
          <a:noFill/>
          <a:ln w="28575" cmpd="sng">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6248" name="Freeform 40"/>
          <p:cNvSpPr>
            <a:spLocks/>
          </p:cNvSpPr>
          <p:nvPr/>
        </p:nvSpPr>
        <p:spPr bwMode="auto">
          <a:xfrm>
            <a:off x="4371975" y="4375305"/>
            <a:ext cx="823913" cy="661988"/>
          </a:xfrm>
          <a:custGeom>
            <a:avLst/>
            <a:gdLst>
              <a:gd name="T0" fmla="*/ 0 w 474"/>
              <a:gd name="T1" fmla="*/ 0 h 380"/>
              <a:gd name="T2" fmla="*/ 426 w 474"/>
              <a:gd name="T3" fmla="*/ 0 h 380"/>
              <a:gd name="T4" fmla="*/ 426 w 474"/>
              <a:gd name="T5" fmla="*/ 380 h 380"/>
              <a:gd name="T6" fmla="*/ 474 w 474"/>
              <a:gd name="T7" fmla="*/ 380 h 380"/>
            </a:gdLst>
            <a:ahLst/>
            <a:cxnLst>
              <a:cxn ang="0">
                <a:pos x="T0" y="T1"/>
              </a:cxn>
              <a:cxn ang="0">
                <a:pos x="T2" y="T3"/>
              </a:cxn>
              <a:cxn ang="0">
                <a:pos x="T4" y="T5"/>
              </a:cxn>
              <a:cxn ang="0">
                <a:pos x="T6" y="T7"/>
              </a:cxn>
            </a:cxnLst>
            <a:rect l="0" t="0" r="r" b="b"/>
            <a:pathLst>
              <a:path w="474" h="380">
                <a:moveTo>
                  <a:pt x="0" y="0"/>
                </a:moveTo>
                <a:lnTo>
                  <a:pt x="426" y="0"/>
                </a:lnTo>
                <a:lnTo>
                  <a:pt x="426" y="380"/>
                </a:lnTo>
                <a:lnTo>
                  <a:pt x="474" y="380"/>
                </a:lnTo>
              </a:path>
            </a:pathLst>
          </a:custGeom>
          <a:noFill/>
          <a:ln w="28575" cmpd="sng">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6249" name="Freeform 41"/>
          <p:cNvSpPr>
            <a:spLocks/>
          </p:cNvSpPr>
          <p:nvPr/>
        </p:nvSpPr>
        <p:spPr bwMode="auto">
          <a:xfrm>
            <a:off x="5032375" y="4707093"/>
            <a:ext cx="163513" cy="330200"/>
          </a:xfrm>
          <a:custGeom>
            <a:avLst/>
            <a:gdLst>
              <a:gd name="T0" fmla="*/ 0 w 94"/>
              <a:gd name="T1" fmla="*/ 0 h 190"/>
              <a:gd name="T2" fmla="*/ 46 w 94"/>
              <a:gd name="T3" fmla="*/ 0 h 190"/>
              <a:gd name="T4" fmla="*/ 46 w 94"/>
              <a:gd name="T5" fmla="*/ 190 h 190"/>
              <a:gd name="T6" fmla="*/ 94 w 94"/>
              <a:gd name="T7" fmla="*/ 190 h 190"/>
            </a:gdLst>
            <a:ahLst/>
            <a:cxnLst>
              <a:cxn ang="0">
                <a:pos x="T0" y="T1"/>
              </a:cxn>
              <a:cxn ang="0">
                <a:pos x="T2" y="T3"/>
              </a:cxn>
              <a:cxn ang="0">
                <a:pos x="T4" y="T5"/>
              </a:cxn>
              <a:cxn ang="0">
                <a:pos x="T6" y="T7"/>
              </a:cxn>
            </a:cxnLst>
            <a:rect l="0" t="0" r="r" b="b"/>
            <a:pathLst>
              <a:path w="94" h="190">
                <a:moveTo>
                  <a:pt x="0" y="0"/>
                </a:moveTo>
                <a:lnTo>
                  <a:pt x="46" y="0"/>
                </a:lnTo>
                <a:lnTo>
                  <a:pt x="46" y="190"/>
                </a:lnTo>
                <a:lnTo>
                  <a:pt x="94" y="190"/>
                </a:lnTo>
              </a:path>
            </a:pathLst>
          </a:custGeom>
          <a:noFill/>
          <a:ln w="28575" cmpd="sng">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6250" name="Freeform 42"/>
          <p:cNvSpPr>
            <a:spLocks/>
          </p:cNvSpPr>
          <p:nvPr/>
        </p:nvSpPr>
        <p:spPr bwMode="auto">
          <a:xfrm>
            <a:off x="4152900" y="5037293"/>
            <a:ext cx="1042988" cy="1587"/>
          </a:xfrm>
          <a:custGeom>
            <a:avLst/>
            <a:gdLst>
              <a:gd name="T0" fmla="*/ 0 w 600"/>
              <a:gd name="T1" fmla="*/ 299 w 600"/>
              <a:gd name="T2" fmla="*/ 600 w 600"/>
            </a:gdLst>
            <a:ahLst/>
            <a:cxnLst>
              <a:cxn ang="0">
                <a:pos x="T0" y="0"/>
              </a:cxn>
              <a:cxn ang="0">
                <a:pos x="T1" y="0"/>
              </a:cxn>
              <a:cxn ang="0">
                <a:pos x="T2" y="0"/>
              </a:cxn>
            </a:cxnLst>
            <a:rect l="0" t="0" r="r" b="b"/>
            <a:pathLst>
              <a:path w="600">
                <a:moveTo>
                  <a:pt x="0" y="0"/>
                </a:moveTo>
                <a:lnTo>
                  <a:pt x="299" y="0"/>
                </a:lnTo>
                <a:lnTo>
                  <a:pt x="600" y="0"/>
                </a:lnTo>
              </a:path>
            </a:pathLst>
          </a:custGeom>
          <a:noFill/>
          <a:ln w="28575" cmpd="sng">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6251" name="Rectangle 43"/>
          <p:cNvSpPr>
            <a:spLocks noChangeArrowheads="1"/>
          </p:cNvSpPr>
          <p:nvPr/>
        </p:nvSpPr>
        <p:spPr bwMode="auto">
          <a:xfrm>
            <a:off x="5310188" y="3140230"/>
            <a:ext cx="1052512" cy="198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n-US" sz="1300">
                <a:solidFill>
                  <a:srgbClr val="000000"/>
                </a:solidFill>
                <a:latin typeface="Arial Black" pitchFamily="34" charset="0"/>
              </a:rPr>
              <a:t>Red Project</a:t>
            </a:r>
            <a:endParaRPr lang="en-US" sz="2800">
              <a:solidFill>
                <a:srgbClr val="003366"/>
              </a:solidFill>
              <a:latin typeface="Arial Black" pitchFamily="34" charset="0"/>
            </a:endParaRPr>
          </a:p>
        </p:txBody>
      </p:sp>
      <p:sp>
        <p:nvSpPr>
          <p:cNvPr id="606252" name="Rectangle 44"/>
          <p:cNvSpPr>
            <a:spLocks noChangeArrowheads="1"/>
          </p:cNvSpPr>
          <p:nvPr/>
        </p:nvSpPr>
        <p:spPr bwMode="auto">
          <a:xfrm>
            <a:off x="5289550" y="4468968"/>
            <a:ext cx="1319213" cy="198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n-US" sz="1300">
                <a:solidFill>
                  <a:srgbClr val="000000"/>
                </a:solidFill>
                <a:latin typeface="Arial Black" pitchFamily="34" charset="0"/>
              </a:rPr>
              <a:t>Yellow Project</a:t>
            </a:r>
            <a:endParaRPr lang="en-US" sz="2800">
              <a:solidFill>
                <a:srgbClr val="003366"/>
              </a:solidFill>
              <a:latin typeface="Arial Black" pitchFamily="34" charset="0"/>
            </a:endParaRPr>
          </a:p>
        </p:txBody>
      </p:sp>
      <p:sp>
        <p:nvSpPr>
          <p:cNvPr id="606253" name="Line 45"/>
          <p:cNvSpPr>
            <a:spLocks noChangeShapeType="1"/>
          </p:cNvSpPr>
          <p:nvPr/>
        </p:nvSpPr>
        <p:spPr bwMode="auto">
          <a:xfrm>
            <a:off x="3263900" y="2035330"/>
            <a:ext cx="101600" cy="3340100"/>
          </a:xfrm>
          <a:prstGeom prst="line">
            <a:avLst/>
          </a:prstGeom>
          <a:noFill/>
          <a:ln w="76200" cmpd="tri">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6254" name="Line 46"/>
          <p:cNvSpPr>
            <a:spLocks noChangeShapeType="1"/>
          </p:cNvSpPr>
          <p:nvPr/>
        </p:nvSpPr>
        <p:spPr bwMode="auto">
          <a:xfrm>
            <a:off x="4991100" y="2035330"/>
            <a:ext cx="101600" cy="3340100"/>
          </a:xfrm>
          <a:prstGeom prst="line">
            <a:avLst/>
          </a:prstGeom>
          <a:noFill/>
          <a:ln w="76200" cmpd="tri">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6255" name="WordArt 47"/>
          <p:cNvSpPr>
            <a:spLocks noChangeArrowheads="1" noChangeShapeType="1" noTextEdit="1"/>
          </p:cNvSpPr>
          <p:nvPr/>
        </p:nvSpPr>
        <p:spPr bwMode="auto">
          <a:xfrm>
            <a:off x="2698229" y="2143592"/>
            <a:ext cx="179882" cy="436251"/>
          </a:xfrm>
          <a:prstGeom prst="rect">
            <a:avLst/>
          </a:prstGeom>
        </p:spPr>
        <p:txBody>
          <a:bodyPr wrap="none" fromWordArt="1">
            <a:prstTxWarp prst="textPlain">
              <a:avLst>
                <a:gd name="adj" fmla="val 50000"/>
              </a:avLst>
            </a:prstTxWarp>
          </a:bodyPr>
          <a:lstStyle/>
          <a:p>
            <a:pPr algn="ctr" eaLnBrk="0" fontAlgn="base" hangingPunct="0">
              <a:lnSpc>
                <a:spcPct val="70000"/>
              </a:lnSpc>
              <a:spcBef>
                <a:spcPct val="0"/>
              </a:spcBef>
              <a:spcAft>
                <a:spcPct val="0"/>
              </a:spcAft>
            </a:pPr>
            <a:r>
              <a:rPr lang="en-US" sz="1600" b="1" kern="10" dirty="0">
                <a:ln w="19050">
                  <a:solidFill>
                    <a:srgbClr val="99CCFF"/>
                  </a:solidFill>
                  <a:round/>
                  <a:headEnd/>
                  <a:tailEnd/>
                </a:ln>
                <a:solidFill>
                  <a:srgbClr val="0066CC"/>
                </a:solidFill>
                <a:effectLst>
                  <a:outerShdw dist="35921" dir="2700000" algn="ctr" rotWithShape="0">
                    <a:srgbClr val="990000"/>
                  </a:outerShdw>
                </a:effectLst>
                <a:latin typeface="Book Antiqua"/>
              </a:rPr>
              <a:t>I</a:t>
            </a:r>
          </a:p>
        </p:txBody>
      </p:sp>
      <p:sp>
        <p:nvSpPr>
          <p:cNvPr id="606256" name="WordArt 48"/>
          <p:cNvSpPr>
            <a:spLocks noChangeArrowheads="1" noChangeShapeType="1" noTextEdit="1"/>
          </p:cNvSpPr>
          <p:nvPr/>
        </p:nvSpPr>
        <p:spPr bwMode="auto">
          <a:xfrm>
            <a:off x="3859213" y="2143592"/>
            <a:ext cx="434975" cy="423551"/>
          </a:xfrm>
          <a:prstGeom prst="rect">
            <a:avLst/>
          </a:prstGeom>
        </p:spPr>
        <p:txBody>
          <a:bodyPr wrap="none" fromWordArt="1">
            <a:prstTxWarp prst="textPlain">
              <a:avLst>
                <a:gd name="adj" fmla="val 50000"/>
              </a:avLst>
            </a:prstTxWarp>
          </a:bodyPr>
          <a:lstStyle/>
          <a:p>
            <a:pPr algn="ctr" eaLnBrk="0" fontAlgn="base" hangingPunct="0">
              <a:lnSpc>
                <a:spcPct val="70000"/>
              </a:lnSpc>
              <a:spcBef>
                <a:spcPct val="0"/>
              </a:spcBef>
              <a:spcAft>
                <a:spcPct val="0"/>
              </a:spcAft>
            </a:pPr>
            <a:r>
              <a:rPr lang="en-US" sz="1600" b="1" kern="10" dirty="0">
                <a:ln w="19050">
                  <a:solidFill>
                    <a:srgbClr val="99CCFF"/>
                  </a:solidFill>
                  <a:round/>
                  <a:headEnd/>
                  <a:tailEnd/>
                </a:ln>
                <a:solidFill>
                  <a:srgbClr val="0066CC"/>
                </a:solidFill>
                <a:effectLst>
                  <a:outerShdw dist="35921" dir="2700000" algn="ctr" rotWithShape="0">
                    <a:srgbClr val="990000"/>
                  </a:outerShdw>
                </a:effectLst>
                <a:latin typeface="Book Antiqua"/>
              </a:rPr>
              <a:t>II</a:t>
            </a:r>
          </a:p>
        </p:txBody>
      </p:sp>
      <p:sp>
        <p:nvSpPr>
          <p:cNvPr id="606257" name="WordArt 49"/>
          <p:cNvSpPr>
            <a:spLocks noChangeArrowheads="1" noChangeShapeType="1" noTextEdit="1"/>
          </p:cNvSpPr>
          <p:nvPr/>
        </p:nvSpPr>
        <p:spPr bwMode="auto">
          <a:xfrm>
            <a:off x="5484813" y="2128602"/>
            <a:ext cx="574675" cy="438541"/>
          </a:xfrm>
          <a:prstGeom prst="rect">
            <a:avLst/>
          </a:prstGeom>
        </p:spPr>
        <p:txBody>
          <a:bodyPr wrap="none" fromWordArt="1">
            <a:prstTxWarp prst="textPlain">
              <a:avLst>
                <a:gd name="adj" fmla="val 50000"/>
              </a:avLst>
            </a:prstTxWarp>
          </a:bodyPr>
          <a:lstStyle/>
          <a:p>
            <a:pPr algn="ctr" eaLnBrk="0" fontAlgn="base" hangingPunct="0">
              <a:lnSpc>
                <a:spcPct val="70000"/>
              </a:lnSpc>
              <a:spcBef>
                <a:spcPct val="0"/>
              </a:spcBef>
              <a:spcAft>
                <a:spcPct val="0"/>
              </a:spcAft>
            </a:pPr>
            <a:r>
              <a:rPr lang="en-US" sz="1600" b="1" kern="10" dirty="0">
                <a:ln w="19050">
                  <a:solidFill>
                    <a:srgbClr val="99CCFF"/>
                  </a:solidFill>
                  <a:round/>
                  <a:headEnd/>
                  <a:tailEnd/>
                </a:ln>
                <a:solidFill>
                  <a:srgbClr val="0066CC"/>
                </a:solidFill>
                <a:effectLst>
                  <a:outerShdw dist="35921" dir="2700000" algn="ctr" rotWithShape="0">
                    <a:srgbClr val="990000"/>
                  </a:outerShdw>
                </a:effectLst>
                <a:latin typeface="Book Antiqua"/>
              </a:rPr>
              <a:t>III</a:t>
            </a:r>
          </a:p>
        </p:txBody>
      </p:sp>
    </p:spTree>
  </p:cSld>
  <p:clrMapOvr>
    <a:masterClrMapping/>
  </p:clrMapOvr>
  <p:transition spd="med">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lide Number Placeholder 4"/>
          <p:cNvSpPr>
            <a:spLocks noGrp="1"/>
          </p:cNvSpPr>
          <p:nvPr>
            <p:ph type="sldNum" sz="quarter" idx="11"/>
          </p:nvPr>
        </p:nvSpPr>
        <p:spPr/>
        <p:txBody>
          <a:bodyPr/>
          <a:lstStyle/>
          <a:p>
            <a:fld id="{02D2D98E-545A-4D74-B4B1-55EAD8D80D71}" type="slidenum">
              <a:rPr lang="en-US">
                <a:solidFill>
                  <a:srgbClr val="FFFFFF"/>
                </a:solidFill>
              </a:rPr>
              <a:pPr/>
              <a:t>12</a:t>
            </a:fld>
            <a:endParaRPr lang="en-US">
              <a:solidFill>
                <a:srgbClr val="FFFFFF"/>
              </a:solidFill>
            </a:endParaRPr>
          </a:p>
        </p:txBody>
      </p:sp>
      <p:sp>
        <p:nvSpPr>
          <p:cNvPr id="608258" name="AutoShape 2"/>
          <p:cNvSpPr>
            <a:spLocks noGrp="1" noChangeArrowheads="1"/>
          </p:cNvSpPr>
          <p:nvPr>
            <p:ph type="title"/>
          </p:nvPr>
        </p:nvSpPr>
        <p:spPr>
          <a:xfrm>
            <a:off x="880680" y="961069"/>
            <a:ext cx="7875587" cy="609600"/>
          </a:xfrm>
          <a:noFill/>
          <a:ln/>
        </p:spPr>
        <p:txBody>
          <a:bodyPr/>
          <a:lstStyle/>
          <a:p>
            <a:r>
              <a:rPr lang="en-US" dirty="0"/>
              <a:t>Project Manager Worksheet</a:t>
            </a:r>
          </a:p>
        </p:txBody>
      </p:sp>
      <p:sp>
        <p:nvSpPr>
          <p:cNvPr id="608259" name="Rectangle 3"/>
          <p:cNvSpPr>
            <a:spLocks noChangeArrowheads="1"/>
          </p:cNvSpPr>
          <p:nvPr/>
        </p:nvSpPr>
        <p:spPr bwMode="auto">
          <a:xfrm>
            <a:off x="6430963" y="4884738"/>
            <a:ext cx="1731962" cy="858837"/>
          </a:xfrm>
          <a:prstGeom prst="rect">
            <a:avLst/>
          </a:prstGeom>
          <a:noFill/>
          <a:ln w="9525" cap="sq">
            <a:solidFill>
              <a:srgbClr val="0033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lgn="ctr" fontAlgn="base">
              <a:spcBef>
                <a:spcPct val="20000"/>
              </a:spcBef>
              <a:spcAft>
                <a:spcPct val="0"/>
              </a:spcAft>
              <a:buClr>
                <a:srgbClr val="003300"/>
              </a:buClr>
              <a:buFont typeface="Wingdings" pitchFamily="2" charset="2"/>
              <a:buNone/>
            </a:pPr>
            <a:endParaRPr lang="en-US" sz="1600">
              <a:solidFill>
                <a:srgbClr val="000000"/>
              </a:solidFill>
            </a:endParaRPr>
          </a:p>
        </p:txBody>
      </p:sp>
      <p:sp>
        <p:nvSpPr>
          <p:cNvPr id="608260" name="Rectangle 4"/>
          <p:cNvSpPr>
            <a:spLocks noChangeArrowheads="1"/>
          </p:cNvSpPr>
          <p:nvPr/>
        </p:nvSpPr>
        <p:spPr bwMode="auto">
          <a:xfrm>
            <a:off x="4699000" y="4884738"/>
            <a:ext cx="1731963" cy="858837"/>
          </a:xfrm>
          <a:prstGeom prst="rect">
            <a:avLst/>
          </a:prstGeom>
          <a:noFill/>
          <a:ln w="9525" cap="sq">
            <a:solidFill>
              <a:srgbClr val="0033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lgn="ctr" fontAlgn="base">
              <a:spcBef>
                <a:spcPct val="20000"/>
              </a:spcBef>
              <a:spcAft>
                <a:spcPct val="0"/>
              </a:spcAft>
              <a:buClr>
                <a:srgbClr val="003300"/>
              </a:buClr>
              <a:buFont typeface="Wingdings" pitchFamily="2" charset="2"/>
              <a:buNone/>
            </a:pPr>
            <a:endParaRPr lang="en-US" sz="1600">
              <a:solidFill>
                <a:srgbClr val="000000"/>
              </a:solidFill>
            </a:endParaRPr>
          </a:p>
        </p:txBody>
      </p:sp>
      <p:sp>
        <p:nvSpPr>
          <p:cNvPr id="608261" name="Rectangle 5"/>
          <p:cNvSpPr>
            <a:spLocks noChangeArrowheads="1"/>
          </p:cNvSpPr>
          <p:nvPr/>
        </p:nvSpPr>
        <p:spPr bwMode="auto">
          <a:xfrm>
            <a:off x="2965450" y="4884738"/>
            <a:ext cx="1733550" cy="858837"/>
          </a:xfrm>
          <a:prstGeom prst="rect">
            <a:avLst/>
          </a:prstGeom>
          <a:noFill/>
          <a:ln w="9525" cap="sq">
            <a:solidFill>
              <a:srgbClr val="0033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lgn="ctr" fontAlgn="base">
              <a:spcBef>
                <a:spcPct val="20000"/>
              </a:spcBef>
              <a:spcAft>
                <a:spcPct val="0"/>
              </a:spcAft>
              <a:buClr>
                <a:srgbClr val="003300"/>
              </a:buClr>
              <a:buFont typeface="Wingdings" pitchFamily="2" charset="2"/>
              <a:buNone/>
            </a:pPr>
            <a:endParaRPr lang="en-US" sz="1600">
              <a:solidFill>
                <a:srgbClr val="000000"/>
              </a:solidFill>
            </a:endParaRPr>
          </a:p>
        </p:txBody>
      </p:sp>
      <p:sp>
        <p:nvSpPr>
          <p:cNvPr id="608262" name="Rectangle 6"/>
          <p:cNvSpPr>
            <a:spLocks noChangeArrowheads="1"/>
          </p:cNvSpPr>
          <p:nvPr/>
        </p:nvSpPr>
        <p:spPr bwMode="auto">
          <a:xfrm>
            <a:off x="1233488" y="4884738"/>
            <a:ext cx="1731962" cy="858837"/>
          </a:xfrm>
          <a:prstGeom prst="rect">
            <a:avLst/>
          </a:prstGeom>
          <a:solidFill>
            <a:srgbClr val="339933"/>
          </a:solidFill>
          <a:ln w="9525" cap="sq">
            <a:solidFill>
              <a:srgbClr val="0033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lgn="ctr" fontAlgn="base">
              <a:spcBef>
                <a:spcPct val="20000"/>
              </a:spcBef>
              <a:spcAft>
                <a:spcPct val="0"/>
              </a:spcAft>
              <a:buClr>
                <a:srgbClr val="003300"/>
              </a:buClr>
              <a:buFont typeface="Wingdings" pitchFamily="2" charset="2"/>
              <a:buNone/>
            </a:pPr>
            <a:r>
              <a:rPr lang="en-US" sz="1600">
                <a:solidFill>
                  <a:srgbClr val="FFFFFF"/>
                </a:solidFill>
                <a:effectLst>
                  <a:outerShdw blurRad="38100" dist="38100" dir="2700000" algn="tl">
                    <a:srgbClr val="000000"/>
                  </a:outerShdw>
                </a:effectLst>
              </a:rPr>
              <a:t>Both Projects</a:t>
            </a:r>
          </a:p>
        </p:txBody>
      </p:sp>
      <p:sp>
        <p:nvSpPr>
          <p:cNvPr id="608263" name="Rectangle 7"/>
          <p:cNvSpPr>
            <a:spLocks noChangeArrowheads="1"/>
          </p:cNvSpPr>
          <p:nvPr/>
        </p:nvSpPr>
        <p:spPr bwMode="auto">
          <a:xfrm>
            <a:off x="6430963" y="4025900"/>
            <a:ext cx="1731962" cy="858838"/>
          </a:xfrm>
          <a:prstGeom prst="rect">
            <a:avLst/>
          </a:prstGeom>
          <a:noFill/>
          <a:ln w="9525" cap="sq">
            <a:solidFill>
              <a:srgbClr val="0033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lgn="ctr" fontAlgn="base">
              <a:spcBef>
                <a:spcPct val="20000"/>
              </a:spcBef>
              <a:spcAft>
                <a:spcPct val="0"/>
              </a:spcAft>
              <a:buClr>
                <a:srgbClr val="003300"/>
              </a:buClr>
              <a:buFont typeface="Wingdings" pitchFamily="2" charset="2"/>
              <a:buNone/>
            </a:pPr>
            <a:endParaRPr lang="en-US" sz="1600">
              <a:solidFill>
                <a:srgbClr val="000000"/>
              </a:solidFill>
            </a:endParaRPr>
          </a:p>
        </p:txBody>
      </p:sp>
      <p:sp>
        <p:nvSpPr>
          <p:cNvPr id="608264" name="Rectangle 8"/>
          <p:cNvSpPr>
            <a:spLocks noChangeArrowheads="1"/>
          </p:cNvSpPr>
          <p:nvPr/>
        </p:nvSpPr>
        <p:spPr bwMode="auto">
          <a:xfrm>
            <a:off x="4699000" y="4025900"/>
            <a:ext cx="1731963" cy="858838"/>
          </a:xfrm>
          <a:prstGeom prst="rect">
            <a:avLst/>
          </a:prstGeom>
          <a:noFill/>
          <a:ln w="9525" cap="sq">
            <a:solidFill>
              <a:srgbClr val="0033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lgn="ctr" fontAlgn="base">
              <a:spcBef>
                <a:spcPct val="20000"/>
              </a:spcBef>
              <a:spcAft>
                <a:spcPct val="0"/>
              </a:spcAft>
              <a:buClr>
                <a:srgbClr val="003300"/>
              </a:buClr>
              <a:buFont typeface="Wingdings" pitchFamily="2" charset="2"/>
              <a:buNone/>
            </a:pPr>
            <a:endParaRPr lang="en-US" sz="1600">
              <a:solidFill>
                <a:srgbClr val="000000"/>
              </a:solidFill>
            </a:endParaRPr>
          </a:p>
        </p:txBody>
      </p:sp>
      <p:sp>
        <p:nvSpPr>
          <p:cNvPr id="608265" name="Rectangle 9"/>
          <p:cNvSpPr>
            <a:spLocks noChangeArrowheads="1"/>
          </p:cNvSpPr>
          <p:nvPr/>
        </p:nvSpPr>
        <p:spPr bwMode="auto">
          <a:xfrm>
            <a:off x="2965450" y="4025900"/>
            <a:ext cx="1733550" cy="858838"/>
          </a:xfrm>
          <a:prstGeom prst="rect">
            <a:avLst/>
          </a:prstGeom>
          <a:noFill/>
          <a:ln w="9525" cap="sq">
            <a:solidFill>
              <a:srgbClr val="0033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lgn="ctr" fontAlgn="base">
              <a:spcBef>
                <a:spcPct val="20000"/>
              </a:spcBef>
              <a:spcAft>
                <a:spcPct val="0"/>
              </a:spcAft>
              <a:buClr>
                <a:srgbClr val="003300"/>
              </a:buClr>
              <a:buFont typeface="Wingdings" pitchFamily="2" charset="2"/>
              <a:buNone/>
            </a:pPr>
            <a:endParaRPr lang="en-US" sz="1600">
              <a:solidFill>
                <a:srgbClr val="000000"/>
              </a:solidFill>
            </a:endParaRPr>
          </a:p>
        </p:txBody>
      </p:sp>
      <p:sp>
        <p:nvSpPr>
          <p:cNvPr id="608266" name="Rectangle 10"/>
          <p:cNvSpPr>
            <a:spLocks noChangeArrowheads="1"/>
          </p:cNvSpPr>
          <p:nvPr/>
        </p:nvSpPr>
        <p:spPr bwMode="auto">
          <a:xfrm>
            <a:off x="1233488" y="4025900"/>
            <a:ext cx="1731962" cy="858838"/>
          </a:xfrm>
          <a:prstGeom prst="rect">
            <a:avLst/>
          </a:prstGeom>
          <a:solidFill>
            <a:srgbClr val="339933"/>
          </a:solidFill>
          <a:ln w="9525" cap="sq">
            <a:solidFill>
              <a:srgbClr val="0033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lgn="ctr" fontAlgn="base">
              <a:spcBef>
                <a:spcPct val="20000"/>
              </a:spcBef>
              <a:spcAft>
                <a:spcPct val="0"/>
              </a:spcAft>
              <a:buClr>
                <a:srgbClr val="003300"/>
              </a:buClr>
              <a:buFont typeface="Wingdings" pitchFamily="2" charset="2"/>
              <a:buNone/>
            </a:pPr>
            <a:r>
              <a:rPr lang="en-US" sz="1600">
                <a:solidFill>
                  <a:srgbClr val="FFFFFF"/>
                </a:solidFill>
                <a:effectLst>
                  <a:outerShdw blurRad="38100" dist="38100" dir="2700000" algn="tl">
                    <a:srgbClr val="000000"/>
                  </a:outerShdw>
                </a:effectLst>
              </a:rPr>
              <a:t>Yellow Project</a:t>
            </a:r>
          </a:p>
        </p:txBody>
      </p:sp>
      <p:sp>
        <p:nvSpPr>
          <p:cNvPr id="608267" name="Rectangle 11"/>
          <p:cNvSpPr>
            <a:spLocks noChangeArrowheads="1"/>
          </p:cNvSpPr>
          <p:nvPr/>
        </p:nvSpPr>
        <p:spPr bwMode="auto">
          <a:xfrm>
            <a:off x="6430963" y="3167063"/>
            <a:ext cx="1731962" cy="858837"/>
          </a:xfrm>
          <a:prstGeom prst="rect">
            <a:avLst/>
          </a:prstGeom>
          <a:noFill/>
          <a:ln w="9525" cap="sq">
            <a:solidFill>
              <a:srgbClr val="0033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lgn="ctr" fontAlgn="base">
              <a:spcBef>
                <a:spcPct val="20000"/>
              </a:spcBef>
              <a:spcAft>
                <a:spcPct val="0"/>
              </a:spcAft>
              <a:buClr>
                <a:srgbClr val="003300"/>
              </a:buClr>
              <a:buFont typeface="Wingdings" pitchFamily="2" charset="2"/>
              <a:buNone/>
            </a:pPr>
            <a:endParaRPr lang="en-US" sz="1600">
              <a:solidFill>
                <a:srgbClr val="000000"/>
              </a:solidFill>
            </a:endParaRPr>
          </a:p>
        </p:txBody>
      </p:sp>
      <p:sp>
        <p:nvSpPr>
          <p:cNvPr id="608268" name="Rectangle 12"/>
          <p:cNvSpPr>
            <a:spLocks noChangeArrowheads="1"/>
          </p:cNvSpPr>
          <p:nvPr/>
        </p:nvSpPr>
        <p:spPr bwMode="auto">
          <a:xfrm>
            <a:off x="4699000" y="3167063"/>
            <a:ext cx="1731963" cy="858837"/>
          </a:xfrm>
          <a:prstGeom prst="rect">
            <a:avLst/>
          </a:prstGeom>
          <a:noFill/>
          <a:ln w="9525" cap="sq">
            <a:solidFill>
              <a:srgbClr val="0033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lgn="ctr" fontAlgn="base">
              <a:spcBef>
                <a:spcPct val="20000"/>
              </a:spcBef>
              <a:spcAft>
                <a:spcPct val="0"/>
              </a:spcAft>
              <a:buClr>
                <a:srgbClr val="003300"/>
              </a:buClr>
              <a:buFont typeface="Wingdings" pitchFamily="2" charset="2"/>
              <a:buNone/>
            </a:pPr>
            <a:endParaRPr lang="en-US" sz="1600">
              <a:solidFill>
                <a:srgbClr val="000000"/>
              </a:solidFill>
            </a:endParaRPr>
          </a:p>
        </p:txBody>
      </p:sp>
      <p:sp>
        <p:nvSpPr>
          <p:cNvPr id="608269" name="Rectangle 13"/>
          <p:cNvSpPr>
            <a:spLocks noChangeArrowheads="1"/>
          </p:cNvSpPr>
          <p:nvPr/>
        </p:nvSpPr>
        <p:spPr bwMode="auto">
          <a:xfrm>
            <a:off x="2965450" y="3167063"/>
            <a:ext cx="1733550" cy="858837"/>
          </a:xfrm>
          <a:prstGeom prst="rect">
            <a:avLst/>
          </a:prstGeom>
          <a:noFill/>
          <a:ln w="9525" cap="sq">
            <a:solidFill>
              <a:srgbClr val="0033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lgn="ctr" fontAlgn="base">
              <a:spcBef>
                <a:spcPct val="20000"/>
              </a:spcBef>
              <a:spcAft>
                <a:spcPct val="0"/>
              </a:spcAft>
              <a:buClr>
                <a:srgbClr val="003300"/>
              </a:buClr>
              <a:buFont typeface="Wingdings" pitchFamily="2" charset="2"/>
              <a:buNone/>
            </a:pPr>
            <a:endParaRPr lang="en-US" sz="1600">
              <a:solidFill>
                <a:srgbClr val="000000"/>
              </a:solidFill>
            </a:endParaRPr>
          </a:p>
        </p:txBody>
      </p:sp>
      <p:sp>
        <p:nvSpPr>
          <p:cNvPr id="608270" name="Rectangle 14"/>
          <p:cNvSpPr>
            <a:spLocks noChangeArrowheads="1"/>
          </p:cNvSpPr>
          <p:nvPr/>
        </p:nvSpPr>
        <p:spPr bwMode="auto">
          <a:xfrm>
            <a:off x="1233488" y="3167063"/>
            <a:ext cx="1731962" cy="858837"/>
          </a:xfrm>
          <a:prstGeom prst="rect">
            <a:avLst/>
          </a:prstGeom>
          <a:solidFill>
            <a:srgbClr val="339933"/>
          </a:solidFill>
          <a:ln w="9525" cap="sq">
            <a:solidFill>
              <a:srgbClr val="0033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lgn="ctr" eaLnBrk="0" fontAlgn="base" hangingPunct="0">
              <a:spcBef>
                <a:spcPct val="0"/>
              </a:spcBef>
              <a:spcAft>
                <a:spcPct val="0"/>
              </a:spcAft>
              <a:buClr>
                <a:srgbClr val="FFFFFF"/>
              </a:buClr>
            </a:pPr>
            <a:r>
              <a:rPr lang="en-US" sz="1600">
                <a:solidFill>
                  <a:srgbClr val="FFFFFF"/>
                </a:solidFill>
                <a:effectLst>
                  <a:outerShdw blurRad="38100" dist="38100" dir="2700000" algn="tl">
                    <a:srgbClr val="000000"/>
                  </a:outerShdw>
                </a:effectLst>
              </a:rPr>
              <a:t>Red Project</a:t>
            </a:r>
          </a:p>
        </p:txBody>
      </p:sp>
      <p:sp>
        <p:nvSpPr>
          <p:cNvPr id="608271" name="Rectangle 15"/>
          <p:cNvSpPr>
            <a:spLocks noChangeArrowheads="1"/>
          </p:cNvSpPr>
          <p:nvPr/>
        </p:nvSpPr>
        <p:spPr bwMode="auto">
          <a:xfrm>
            <a:off x="6430963" y="2308225"/>
            <a:ext cx="1731962" cy="858838"/>
          </a:xfrm>
          <a:prstGeom prst="rect">
            <a:avLst/>
          </a:prstGeom>
          <a:solidFill>
            <a:srgbClr val="339933"/>
          </a:solidFill>
          <a:ln w="9525" cap="sq">
            <a:solidFill>
              <a:srgbClr val="0033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lgn="ctr" fontAlgn="base">
              <a:spcBef>
                <a:spcPct val="20000"/>
              </a:spcBef>
              <a:spcAft>
                <a:spcPct val="0"/>
              </a:spcAft>
              <a:buClr>
                <a:srgbClr val="003300"/>
              </a:buClr>
              <a:buFont typeface="Wingdings" pitchFamily="2" charset="2"/>
              <a:buNone/>
            </a:pPr>
            <a:r>
              <a:rPr lang="en-US" sz="1600">
                <a:solidFill>
                  <a:srgbClr val="FFFFFF"/>
                </a:solidFill>
                <a:effectLst>
                  <a:outerShdw blurRad="38100" dist="38100" dir="2700000" algn="tl">
                    <a:srgbClr val="000000"/>
                  </a:outerShdw>
                </a:effectLst>
              </a:rPr>
              <a:t>Duration (seconds)</a:t>
            </a:r>
          </a:p>
        </p:txBody>
      </p:sp>
      <p:sp>
        <p:nvSpPr>
          <p:cNvPr id="608272" name="Rectangle 16"/>
          <p:cNvSpPr>
            <a:spLocks noChangeArrowheads="1"/>
          </p:cNvSpPr>
          <p:nvPr/>
        </p:nvSpPr>
        <p:spPr bwMode="auto">
          <a:xfrm>
            <a:off x="4699000" y="2308225"/>
            <a:ext cx="1731963" cy="858838"/>
          </a:xfrm>
          <a:prstGeom prst="rect">
            <a:avLst/>
          </a:prstGeom>
          <a:solidFill>
            <a:srgbClr val="339933"/>
          </a:solidFill>
          <a:ln w="9525" cap="sq">
            <a:solidFill>
              <a:srgbClr val="0033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lgn="ctr" fontAlgn="base">
              <a:spcBef>
                <a:spcPct val="20000"/>
              </a:spcBef>
              <a:spcAft>
                <a:spcPct val="0"/>
              </a:spcAft>
              <a:buClr>
                <a:srgbClr val="003300"/>
              </a:buClr>
              <a:buFont typeface="Wingdings" pitchFamily="2" charset="2"/>
              <a:buNone/>
            </a:pPr>
            <a:r>
              <a:rPr lang="en-US" sz="1600">
                <a:solidFill>
                  <a:srgbClr val="FFFFFF"/>
                </a:solidFill>
                <a:effectLst>
                  <a:outerShdw blurRad="38100" dist="38100" dir="2700000" algn="tl">
                    <a:srgbClr val="000000"/>
                  </a:outerShdw>
                </a:effectLst>
              </a:rPr>
              <a:t>End Time</a:t>
            </a:r>
          </a:p>
        </p:txBody>
      </p:sp>
      <p:sp>
        <p:nvSpPr>
          <p:cNvPr id="608273" name="Rectangle 17"/>
          <p:cNvSpPr>
            <a:spLocks noChangeArrowheads="1"/>
          </p:cNvSpPr>
          <p:nvPr/>
        </p:nvSpPr>
        <p:spPr bwMode="auto">
          <a:xfrm>
            <a:off x="2965450" y="2308225"/>
            <a:ext cx="1733550" cy="858838"/>
          </a:xfrm>
          <a:prstGeom prst="rect">
            <a:avLst/>
          </a:prstGeom>
          <a:solidFill>
            <a:srgbClr val="339933"/>
          </a:solidFill>
          <a:ln w="9525" cap="sq">
            <a:solidFill>
              <a:srgbClr val="0033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lgn="ctr" eaLnBrk="0" fontAlgn="base" hangingPunct="0">
              <a:spcBef>
                <a:spcPct val="0"/>
              </a:spcBef>
              <a:spcAft>
                <a:spcPct val="0"/>
              </a:spcAft>
              <a:buClr>
                <a:srgbClr val="FFFFFF"/>
              </a:buClr>
            </a:pPr>
            <a:r>
              <a:rPr lang="en-US" sz="1600">
                <a:solidFill>
                  <a:srgbClr val="FFFFFF"/>
                </a:solidFill>
                <a:effectLst>
                  <a:outerShdw blurRad="38100" dist="38100" dir="2700000" algn="tl">
                    <a:srgbClr val="000000"/>
                  </a:outerShdw>
                </a:effectLst>
              </a:rPr>
              <a:t>Start Time</a:t>
            </a:r>
          </a:p>
        </p:txBody>
      </p:sp>
      <p:sp>
        <p:nvSpPr>
          <p:cNvPr id="608274" name="Line 18"/>
          <p:cNvSpPr>
            <a:spLocks noChangeShapeType="1"/>
          </p:cNvSpPr>
          <p:nvPr/>
        </p:nvSpPr>
        <p:spPr bwMode="auto">
          <a:xfrm>
            <a:off x="1233488" y="3167063"/>
            <a:ext cx="6929437" cy="0"/>
          </a:xfrm>
          <a:prstGeom prst="line">
            <a:avLst/>
          </a:prstGeom>
          <a:noFill/>
          <a:ln w="28575">
            <a:solidFill>
              <a:srgbClr val="0033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8275" name="Line 19"/>
          <p:cNvSpPr>
            <a:spLocks noChangeShapeType="1"/>
          </p:cNvSpPr>
          <p:nvPr/>
        </p:nvSpPr>
        <p:spPr bwMode="auto">
          <a:xfrm>
            <a:off x="1233488" y="4025900"/>
            <a:ext cx="6929437" cy="0"/>
          </a:xfrm>
          <a:prstGeom prst="line">
            <a:avLst/>
          </a:prstGeom>
          <a:noFill/>
          <a:ln w="12700">
            <a:solidFill>
              <a:srgbClr val="0033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8276" name="Line 20"/>
          <p:cNvSpPr>
            <a:spLocks noChangeShapeType="1"/>
          </p:cNvSpPr>
          <p:nvPr/>
        </p:nvSpPr>
        <p:spPr bwMode="auto">
          <a:xfrm>
            <a:off x="1233488" y="4884738"/>
            <a:ext cx="6929437" cy="0"/>
          </a:xfrm>
          <a:prstGeom prst="line">
            <a:avLst/>
          </a:prstGeom>
          <a:noFill/>
          <a:ln w="12700">
            <a:solidFill>
              <a:srgbClr val="0033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8277" name="Line 21"/>
          <p:cNvSpPr>
            <a:spLocks noChangeShapeType="1"/>
          </p:cNvSpPr>
          <p:nvPr/>
        </p:nvSpPr>
        <p:spPr bwMode="auto">
          <a:xfrm>
            <a:off x="1233488" y="5743575"/>
            <a:ext cx="6929437" cy="0"/>
          </a:xfrm>
          <a:prstGeom prst="line">
            <a:avLst/>
          </a:prstGeom>
          <a:noFill/>
          <a:ln w="28575" cap="sq">
            <a:solidFill>
              <a:srgbClr val="0033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8278" name="Line 22"/>
          <p:cNvSpPr>
            <a:spLocks noChangeShapeType="1"/>
          </p:cNvSpPr>
          <p:nvPr/>
        </p:nvSpPr>
        <p:spPr bwMode="auto">
          <a:xfrm>
            <a:off x="2965450" y="2308225"/>
            <a:ext cx="0" cy="3435350"/>
          </a:xfrm>
          <a:prstGeom prst="line">
            <a:avLst/>
          </a:prstGeom>
          <a:noFill/>
          <a:ln w="28575">
            <a:solidFill>
              <a:srgbClr val="0033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8279" name="Line 23"/>
          <p:cNvSpPr>
            <a:spLocks noChangeShapeType="1"/>
          </p:cNvSpPr>
          <p:nvPr/>
        </p:nvSpPr>
        <p:spPr bwMode="auto">
          <a:xfrm>
            <a:off x="4699000" y="2308225"/>
            <a:ext cx="0" cy="3435350"/>
          </a:xfrm>
          <a:prstGeom prst="line">
            <a:avLst/>
          </a:prstGeom>
          <a:noFill/>
          <a:ln w="12700">
            <a:solidFill>
              <a:srgbClr val="0033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8280" name="Line 24"/>
          <p:cNvSpPr>
            <a:spLocks noChangeShapeType="1"/>
          </p:cNvSpPr>
          <p:nvPr/>
        </p:nvSpPr>
        <p:spPr bwMode="auto">
          <a:xfrm>
            <a:off x="6430963" y="2308225"/>
            <a:ext cx="0" cy="3435350"/>
          </a:xfrm>
          <a:prstGeom prst="line">
            <a:avLst/>
          </a:prstGeom>
          <a:noFill/>
          <a:ln w="12700">
            <a:solidFill>
              <a:srgbClr val="0033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8281" name="Line 25"/>
          <p:cNvSpPr>
            <a:spLocks noChangeShapeType="1"/>
          </p:cNvSpPr>
          <p:nvPr/>
        </p:nvSpPr>
        <p:spPr bwMode="auto">
          <a:xfrm>
            <a:off x="8162925" y="2308225"/>
            <a:ext cx="0" cy="3435350"/>
          </a:xfrm>
          <a:prstGeom prst="line">
            <a:avLst/>
          </a:prstGeom>
          <a:noFill/>
          <a:ln w="28575" cap="sq">
            <a:solidFill>
              <a:srgbClr val="0033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8282" name="Line 26"/>
          <p:cNvSpPr>
            <a:spLocks noChangeShapeType="1"/>
          </p:cNvSpPr>
          <p:nvPr/>
        </p:nvSpPr>
        <p:spPr bwMode="auto">
          <a:xfrm>
            <a:off x="2965450" y="2308225"/>
            <a:ext cx="5197475" cy="0"/>
          </a:xfrm>
          <a:prstGeom prst="line">
            <a:avLst/>
          </a:prstGeom>
          <a:noFill/>
          <a:ln w="28575" cap="sq">
            <a:solidFill>
              <a:srgbClr val="0033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8283" name="Line 27"/>
          <p:cNvSpPr>
            <a:spLocks noChangeShapeType="1"/>
          </p:cNvSpPr>
          <p:nvPr/>
        </p:nvSpPr>
        <p:spPr bwMode="auto">
          <a:xfrm>
            <a:off x="1233488" y="3167063"/>
            <a:ext cx="0" cy="2576512"/>
          </a:xfrm>
          <a:prstGeom prst="line">
            <a:avLst/>
          </a:prstGeom>
          <a:noFill/>
          <a:ln w="28575" cap="sq">
            <a:solidFill>
              <a:srgbClr val="0033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1"/>
          </p:nvPr>
        </p:nvSpPr>
        <p:spPr/>
        <p:txBody>
          <a:bodyPr/>
          <a:lstStyle/>
          <a:p>
            <a:fld id="{41513DBB-17F1-4243-81CA-BB16EA837F55}" type="slidenum">
              <a:rPr lang="en-US">
                <a:solidFill>
                  <a:srgbClr val="FFFFFF"/>
                </a:solidFill>
              </a:rPr>
              <a:pPr/>
              <a:t>13</a:t>
            </a:fld>
            <a:endParaRPr lang="en-US">
              <a:solidFill>
                <a:srgbClr val="FFFFFF"/>
              </a:solidFill>
            </a:endParaRPr>
          </a:p>
        </p:txBody>
      </p:sp>
      <p:sp>
        <p:nvSpPr>
          <p:cNvPr id="610306" name="AutoShape 2"/>
          <p:cNvSpPr>
            <a:spLocks noGrp="1" noChangeArrowheads="1"/>
          </p:cNvSpPr>
          <p:nvPr>
            <p:ph type="title"/>
          </p:nvPr>
        </p:nvSpPr>
        <p:spPr>
          <a:xfrm>
            <a:off x="905219" y="673866"/>
            <a:ext cx="7924800" cy="941388"/>
          </a:xfrm>
        </p:spPr>
        <p:txBody>
          <a:bodyPr/>
          <a:lstStyle/>
          <a:p>
            <a:r>
              <a:rPr lang="en-US" dirty="0" smtClean="0"/>
              <a:t>Multi-tasking</a:t>
            </a:r>
            <a:endParaRPr lang="en-US" dirty="0"/>
          </a:p>
        </p:txBody>
      </p:sp>
      <p:sp>
        <p:nvSpPr>
          <p:cNvPr id="610307" name="Rectangle 3"/>
          <p:cNvSpPr>
            <a:spLocks noGrp="1" noChangeArrowheads="1"/>
          </p:cNvSpPr>
          <p:nvPr>
            <p:ph type="body" sz="half" idx="1"/>
          </p:nvPr>
        </p:nvSpPr>
        <p:spPr>
          <a:xfrm>
            <a:off x="1153596" y="2228372"/>
            <a:ext cx="4114800" cy="3724275"/>
          </a:xfrm>
        </p:spPr>
        <p:txBody>
          <a:bodyPr/>
          <a:lstStyle/>
          <a:p>
            <a:pPr>
              <a:buFont typeface="Wingdings" pitchFamily="2" charset="2"/>
              <a:buNone/>
            </a:pPr>
            <a:r>
              <a:rPr lang="en-US" b="1" dirty="0"/>
              <a:t>Definition</a:t>
            </a:r>
          </a:p>
          <a:p>
            <a:r>
              <a:rPr lang="en-US" sz="2000" dirty="0"/>
              <a:t>Why do people </a:t>
            </a:r>
            <a:r>
              <a:rPr lang="en-US" sz="2000" dirty="0" smtClean="0"/>
              <a:t>multi-task</a:t>
            </a:r>
            <a:r>
              <a:rPr lang="en-US" sz="2000" dirty="0"/>
              <a:t>?</a:t>
            </a:r>
          </a:p>
          <a:p>
            <a:r>
              <a:rPr lang="en-US" sz="2000" dirty="0"/>
              <a:t>How does management view </a:t>
            </a:r>
            <a:r>
              <a:rPr lang="en-US" sz="2000" dirty="0" smtClean="0"/>
              <a:t>multi-tasking</a:t>
            </a:r>
            <a:r>
              <a:rPr lang="en-US" sz="2000" dirty="0"/>
              <a:t>?</a:t>
            </a:r>
          </a:p>
          <a:p>
            <a:r>
              <a:rPr lang="en-US" sz="2000" dirty="0"/>
              <a:t>Can </a:t>
            </a:r>
            <a:r>
              <a:rPr lang="en-US" sz="2000" dirty="0" smtClean="0"/>
              <a:t>multi-tasking </a:t>
            </a:r>
            <a:r>
              <a:rPr lang="en-US" sz="2000" dirty="0"/>
              <a:t>ever be good?</a:t>
            </a:r>
          </a:p>
          <a:p>
            <a:r>
              <a:rPr lang="en-US" sz="2000" dirty="0"/>
              <a:t>When is </a:t>
            </a:r>
            <a:r>
              <a:rPr lang="en-US" sz="2000" dirty="0" smtClean="0"/>
              <a:t>multi-tasking </a:t>
            </a:r>
            <a:r>
              <a:rPr lang="en-US" sz="2000" dirty="0"/>
              <a:t>bad?</a:t>
            </a:r>
          </a:p>
          <a:p>
            <a:r>
              <a:rPr lang="en-US" sz="2000" dirty="0"/>
              <a:t>In the bead simulation, was </a:t>
            </a:r>
            <a:r>
              <a:rPr lang="en-US" sz="2000" dirty="0" smtClean="0"/>
              <a:t>multi-tasking  </a:t>
            </a:r>
            <a:r>
              <a:rPr lang="en-US" sz="2000" dirty="0"/>
              <a:t>good or bad?</a:t>
            </a:r>
          </a:p>
          <a:p>
            <a:endParaRPr lang="en-US" sz="2000" dirty="0"/>
          </a:p>
        </p:txBody>
      </p:sp>
      <p:pic>
        <p:nvPicPr>
          <p:cNvPr id="610308" name="Picture 4" descr="j0092171"/>
          <p:cNvPicPr>
            <a:picLocks noGrp="1" noChangeAspect="1" noChangeArrowheads="1"/>
          </p:cNvPicPr>
          <p:nvPr>
            <p:ph type="clipArt" sz="half" idx="2"/>
          </p:nvPr>
        </p:nvPicPr>
        <p:blipFill>
          <a:blip r:embed="rId3" cstate="print">
            <a:extLst>
              <a:ext uri="{28A0092B-C50C-407E-A947-70E740481C1C}">
                <a14:useLocalDpi xmlns:a14="http://schemas.microsoft.com/office/drawing/2010/main" xmlns="" val="0"/>
              </a:ext>
            </a:extLst>
          </a:blip>
          <a:srcRect/>
          <a:stretch>
            <a:fillRect/>
          </a:stretch>
        </p:blipFill>
        <p:spPr>
          <a:xfrm>
            <a:off x="5475383" y="2693988"/>
            <a:ext cx="3055842" cy="1730375"/>
          </a:xfrm>
        </p:spPr>
      </p:pic>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610307">
                                            <p:txEl>
                                              <p:pRg st="2" end="2"/>
                                            </p:txEl>
                                          </p:spTgt>
                                        </p:tgtEl>
                                        <p:attrNameLst>
                                          <p:attrName>style.visibility</p:attrName>
                                        </p:attrNameLst>
                                      </p:cBhvr>
                                      <p:to>
                                        <p:strVal val="visible"/>
                                      </p:to>
                                    </p:set>
                                    <p:animEffect transition="in" filter="fade">
                                      <p:cBhvr>
                                        <p:cTn id="7" dur="1000"/>
                                        <p:tgtEl>
                                          <p:spTgt spid="610307">
                                            <p:txEl>
                                              <p:pRg st="2" end="2"/>
                                            </p:txEl>
                                          </p:spTgt>
                                        </p:tgtEl>
                                      </p:cBhvr>
                                    </p:animEffect>
                                    <p:anim calcmode="lin" valueType="num">
                                      <p:cBhvr>
                                        <p:cTn id="8" dur="1000" fill="hold"/>
                                        <p:tgtEl>
                                          <p:spTgt spid="610307">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61030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610307">
                                            <p:txEl>
                                              <p:pRg st="3" end="3"/>
                                            </p:txEl>
                                          </p:spTgt>
                                        </p:tgtEl>
                                        <p:attrNameLst>
                                          <p:attrName>style.visibility</p:attrName>
                                        </p:attrNameLst>
                                      </p:cBhvr>
                                      <p:to>
                                        <p:strVal val="visible"/>
                                      </p:to>
                                    </p:set>
                                    <p:anim calcmode="lin" valueType="num">
                                      <p:cBhvr additive="base">
                                        <p:cTn id="14" dur="500" fill="hold"/>
                                        <p:tgtEl>
                                          <p:spTgt spid="610307">
                                            <p:txEl>
                                              <p:pRg st="3" end="3"/>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61030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6" fill="hold" nodeType="clickEffect">
                                  <p:stCondLst>
                                    <p:cond delay="0"/>
                                  </p:stCondLst>
                                  <p:childTnLst>
                                    <p:set>
                                      <p:cBhvr>
                                        <p:cTn id="19" dur="1" fill="hold">
                                          <p:stCondLst>
                                            <p:cond delay="0"/>
                                          </p:stCondLst>
                                        </p:cTn>
                                        <p:tgtEl>
                                          <p:spTgt spid="610307">
                                            <p:txEl>
                                              <p:pRg st="4" end="4"/>
                                            </p:txEl>
                                          </p:spTgt>
                                        </p:tgtEl>
                                        <p:attrNameLst>
                                          <p:attrName>style.visibility</p:attrName>
                                        </p:attrNameLst>
                                      </p:cBhvr>
                                      <p:to>
                                        <p:strVal val="visible"/>
                                      </p:to>
                                    </p:set>
                                    <p:animEffect transition="in" filter="barn(inHorizontal)">
                                      <p:cBhvr>
                                        <p:cTn id="20" dur="500"/>
                                        <p:tgtEl>
                                          <p:spTgt spid="610307">
                                            <p:txEl>
                                              <p:pRg st="4" end="4"/>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10307">
                                            <p:txEl>
                                              <p:pRg st="5" end="5"/>
                                            </p:txEl>
                                          </p:spTgt>
                                        </p:tgtEl>
                                        <p:attrNameLst>
                                          <p:attrName>style.visibility</p:attrName>
                                        </p:attrNameLst>
                                      </p:cBhvr>
                                      <p:to>
                                        <p:strVal val="visible"/>
                                      </p:to>
                                    </p:set>
                                    <p:anim calcmode="lin" valueType="num">
                                      <p:cBhvr additive="base">
                                        <p:cTn id="25" dur="500" fill="hold"/>
                                        <p:tgtEl>
                                          <p:spTgt spid="61030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030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
          <p:cNvSpPr>
            <a:spLocks noGrp="1"/>
          </p:cNvSpPr>
          <p:nvPr>
            <p:ph type="sldNum" sz="quarter" idx="11"/>
          </p:nvPr>
        </p:nvSpPr>
        <p:spPr/>
        <p:txBody>
          <a:bodyPr/>
          <a:lstStyle/>
          <a:p>
            <a:fld id="{88BD42C5-5AD0-407D-88DB-C32D8E379496}" type="slidenum">
              <a:rPr lang="en-US">
                <a:solidFill>
                  <a:srgbClr val="FFFFFF"/>
                </a:solidFill>
              </a:rPr>
              <a:pPr/>
              <a:t>14</a:t>
            </a:fld>
            <a:endParaRPr lang="en-US">
              <a:solidFill>
                <a:srgbClr val="FFFFFF"/>
              </a:solidFill>
            </a:endParaRPr>
          </a:p>
        </p:txBody>
      </p:sp>
      <p:sp>
        <p:nvSpPr>
          <p:cNvPr id="612354" name="Rectangle 2"/>
          <p:cNvSpPr>
            <a:spLocks noChangeArrowheads="1"/>
          </p:cNvSpPr>
          <p:nvPr/>
        </p:nvSpPr>
        <p:spPr bwMode="auto">
          <a:xfrm>
            <a:off x="1454150" y="2390775"/>
            <a:ext cx="2074863" cy="885825"/>
          </a:xfrm>
          <a:prstGeom prst="rect">
            <a:avLst/>
          </a:prstGeom>
          <a:solidFill>
            <a:srgbClr val="CCCCFF"/>
          </a:solidFill>
          <a:ln w="38100">
            <a:solidFill>
              <a:srgbClr val="006600"/>
            </a:solidFill>
            <a:miter lim="800000"/>
            <a:headEnd type="none" w="sm" len="sm"/>
            <a:tailEnd type="none" w="med"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sz="1400" b="1">
                <a:solidFill>
                  <a:srgbClr val="000000"/>
                </a:solidFill>
              </a:rPr>
              <a:t>Task X</a:t>
            </a:r>
          </a:p>
          <a:p>
            <a:pPr algn="ctr" eaLnBrk="0" fontAlgn="base" hangingPunct="0">
              <a:spcBef>
                <a:spcPct val="0"/>
              </a:spcBef>
              <a:spcAft>
                <a:spcPct val="0"/>
              </a:spcAft>
            </a:pPr>
            <a:r>
              <a:rPr lang="en-US" sz="1400" b="1">
                <a:solidFill>
                  <a:srgbClr val="000000"/>
                </a:solidFill>
              </a:rPr>
              <a:t>Project 1</a:t>
            </a:r>
          </a:p>
          <a:p>
            <a:pPr algn="ctr" eaLnBrk="0" fontAlgn="base" hangingPunct="0">
              <a:spcBef>
                <a:spcPct val="0"/>
              </a:spcBef>
              <a:spcAft>
                <a:spcPct val="0"/>
              </a:spcAft>
            </a:pPr>
            <a:r>
              <a:rPr lang="en-US" sz="1400" b="1">
                <a:solidFill>
                  <a:srgbClr val="000000"/>
                </a:solidFill>
              </a:rPr>
              <a:t>3 weeks</a:t>
            </a:r>
          </a:p>
        </p:txBody>
      </p:sp>
      <p:sp>
        <p:nvSpPr>
          <p:cNvPr id="612355" name="Rectangle 3" descr="Dark horizontal"/>
          <p:cNvSpPr>
            <a:spLocks noChangeArrowheads="1"/>
          </p:cNvSpPr>
          <p:nvPr/>
        </p:nvSpPr>
        <p:spPr bwMode="auto">
          <a:xfrm>
            <a:off x="3559175" y="2390775"/>
            <a:ext cx="2022475" cy="885825"/>
          </a:xfrm>
          <a:prstGeom prst="rect">
            <a:avLst/>
          </a:prstGeom>
          <a:pattFill prst="dkHorz">
            <a:fgClr>
              <a:srgbClr val="99FF66"/>
            </a:fgClr>
            <a:bgClr>
              <a:srgbClr val="FFFFFF"/>
            </a:bgClr>
          </a:pattFill>
          <a:ln w="38100">
            <a:solidFill>
              <a:srgbClr val="006600"/>
            </a:solidFill>
            <a:prstDash val="sysDot"/>
            <a:miter lim="800000"/>
            <a:headEnd type="none" w="sm" len="sm"/>
            <a:tailEnd type="none" w="med"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sz="1400" b="1">
                <a:solidFill>
                  <a:srgbClr val="000000"/>
                </a:solidFill>
              </a:rPr>
              <a:t>Task Y</a:t>
            </a:r>
          </a:p>
          <a:p>
            <a:pPr algn="ctr" eaLnBrk="0" fontAlgn="base" hangingPunct="0">
              <a:spcBef>
                <a:spcPct val="0"/>
              </a:spcBef>
              <a:spcAft>
                <a:spcPct val="0"/>
              </a:spcAft>
            </a:pPr>
            <a:r>
              <a:rPr lang="en-US" sz="1400" b="1">
                <a:solidFill>
                  <a:srgbClr val="000000"/>
                </a:solidFill>
              </a:rPr>
              <a:t>Project 2</a:t>
            </a:r>
          </a:p>
          <a:p>
            <a:pPr algn="ctr" eaLnBrk="0" fontAlgn="base" hangingPunct="0">
              <a:spcBef>
                <a:spcPct val="0"/>
              </a:spcBef>
              <a:spcAft>
                <a:spcPct val="0"/>
              </a:spcAft>
            </a:pPr>
            <a:r>
              <a:rPr lang="en-US" sz="1400" b="1">
                <a:solidFill>
                  <a:srgbClr val="000000"/>
                </a:solidFill>
              </a:rPr>
              <a:t>3 weeks</a:t>
            </a:r>
          </a:p>
        </p:txBody>
      </p:sp>
      <p:sp>
        <p:nvSpPr>
          <p:cNvPr id="612356" name="Rectangle 4" descr="Wide downward diagonal"/>
          <p:cNvSpPr>
            <a:spLocks noChangeArrowheads="1"/>
          </p:cNvSpPr>
          <p:nvPr/>
        </p:nvSpPr>
        <p:spPr bwMode="auto">
          <a:xfrm>
            <a:off x="5611813" y="2390775"/>
            <a:ext cx="2006600" cy="885825"/>
          </a:xfrm>
          <a:prstGeom prst="rect">
            <a:avLst/>
          </a:prstGeom>
          <a:pattFill prst="wdDnDiag">
            <a:fgClr>
              <a:srgbClr val="FFFF99"/>
            </a:fgClr>
            <a:bgClr>
              <a:srgbClr val="FFFFFF"/>
            </a:bgClr>
          </a:pattFill>
          <a:ln w="38100">
            <a:solidFill>
              <a:srgbClr val="006600"/>
            </a:solidFill>
            <a:prstDash val="lgDashDot"/>
            <a:miter lim="800000"/>
            <a:headEnd type="none" w="sm" len="sm"/>
            <a:tailEnd type="none" w="med"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sz="1400" b="1">
                <a:solidFill>
                  <a:srgbClr val="000000"/>
                </a:solidFill>
              </a:rPr>
              <a:t>Task Z</a:t>
            </a:r>
          </a:p>
          <a:p>
            <a:pPr algn="ctr" eaLnBrk="0" fontAlgn="base" hangingPunct="0">
              <a:spcBef>
                <a:spcPct val="0"/>
              </a:spcBef>
              <a:spcAft>
                <a:spcPct val="0"/>
              </a:spcAft>
            </a:pPr>
            <a:r>
              <a:rPr lang="en-US" sz="1400" b="1">
                <a:solidFill>
                  <a:srgbClr val="000000"/>
                </a:solidFill>
              </a:rPr>
              <a:t>Project 3</a:t>
            </a:r>
          </a:p>
          <a:p>
            <a:pPr algn="ctr" eaLnBrk="0" fontAlgn="base" hangingPunct="0">
              <a:spcBef>
                <a:spcPct val="0"/>
              </a:spcBef>
              <a:spcAft>
                <a:spcPct val="0"/>
              </a:spcAft>
            </a:pPr>
            <a:r>
              <a:rPr lang="en-US" sz="1400" b="1">
                <a:solidFill>
                  <a:srgbClr val="000000"/>
                </a:solidFill>
              </a:rPr>
              <a:t>3 weeks</a:t>
            </a:r>
          </a:p>
        </p:txBody>
      </p:sp>
      <p:sp>
        <p:nvSpPr>
          <p:cNvPr id="612357" name="Text Box 5"/>
          <p:cNvSpPr txBox="1">
            <a:spLocks noChangeArrowheads="1"/>
          </p:cNvSpPr>
          <p:nvPr/>
        </p:nvSpPr>
        <p:spPr bwMode="auto">
          <a:xfrm>
            <a:off x="2054925" y="1889125"/>
            <a:ext cx="643125" cy="523220"/>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type="none" w="sm" len="sm"/>
                <a:tailEnd type="none" w="med" len="lg"/>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sz="1400" b="1">
                <a:solidFill>
                  <a:srgbClr val="000000"/>
                </a:solidFill>
              </a:rPr>
              <a:t>April </a:t>
            </a:r>
          </a:p>
          <a:p>
            <a:pPr algn="ctr" eaLnBrk="0" fontAlgn="base" hangingPunct="0">
              <a:spcBef>
                <a:spcPct val="0"/>
              </a:spcBef>
              <a:spcAft>
                <a:spcPct val="0"/>
              </a:spcAft>
            </a:pPr>
            <a:r>
              <a:rPr lang="en-US" sz="1400" b="1">
                <a:solidFill>
                  <a:srgbClr val="000000"/>
                </a:solidFill>
              </a:rPr>
              <a:t>1st</a:t>
            </a:r>
          </a:p>
        </p:txBody>
      </p:sp>
      <p:sp>
        <p:nvSpPr>
          <p:cNvPr id="612358" name="Line 6"/>
          <p:cNvSpPr>
            <a:spLocks noChangeShapeType="1"/>
          </p:cNvSpPr>
          <p:nvPr/>
        </p:nvSpPr>
        <p:spPr bwMode="auto">
          <a:xfrm>
            <a:off x="1454150" y="2005013"/>
            <a:ext cx="0" cy="265112"/>
          </a:xfrm>
          <a:prstGeom prst="line">
            <a:avLst/>
          </a:prstGeom>
          <a:noFill/>
          <a:ln w="12700">
            <a:solidFill>
              <a:srgbClr val="006600"/>
            </a:solidFill>
            <a:round/>
            <a:headEnd type="none" w="sm" len="sm"/>
            <a:tailEnd type="none" w="med"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12359" name="Line 7"/>
          <p:cNvSpPr>
            <a:spLocks noChangeShapeType="1"/>
          </p:cNvSpPr>
          <p:nvPr/>
        </p:nvSpPr>
        <p:spPr bwMode="auto">
          <a:xfrm flipH="1">
            <a:off x="1471613" y="2052638"/>
            <a:ext cx="423862" cy="0"/>
          </a:xfrm>
          <a:prstGeom prst="line">
            <a:avLst/>
          </a:prstGeom>
          <a:noFill/>
          <a:ln w="12700">
            <a:solidFill>
              <a:srgbClr val="006600"/>
            </a:solidFill>
            <a:round/>
            <a:headEnd type="none" w="sm" len="sm"/>
            <a:tailEnd type="stealth" w="med"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12360" name="Line 8"/>
          <p:cNvSpPr>
            <a:spLocks noChangeShapeType="1"/>
          </p:cNvSpPr>
          <p:nvPr/>
        </p:nvSpPr>
        <p:spPr bwMode="auto">
          <a:xfrm>
            <a:off x="7618413" y="1997075"/>
            <a:ext cx="0" cy="273050"/>
          </a:xfrm>
          <a:prstGeom prst="line">
            <a:avLst/>
          </a:prstGeom>
          <a:noFill/>
          <a:ln w="12700">
            <a:solidFill>
              <a:srgbClr val="006600"/>
            </a:solidFill>
            <a:round/>
            <a:headEnd type="none" w="sm" len="sm"/>
            <a:tailEnd type="none" w="med"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12361" name="Line 9"/>
          <p:cNvSpPr>
            <a:spLocks noChangeShapeType="1"/>
          </p:cNvSpPr>
          <p:nvPr/>
        </p:nvSpPr>
        <p:spPr bwMode="auto">
          <a:xfrm>
            <a:off x="7092950" y="2036763"/>
            <a:ext cx="542925" cy="0"/>
          </a:xfrm>
          <a:prstGeom prst="line">
            <a:avLst/>
          </a:prstGeom>
          <a:noFill/>
          <a:ln w="12700">
            <a:solidFill>
              <a:srgbClr val="006600"/>
            </a:solidFill>
            <a:round/>
            <a:headEnd type="none" w="sm" len="sm"/>
            <a:tailEnd type="stealth" w="med"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12362" name="Text Box 10"/>
          <p:cNvSpPr txBox="1">
            <a:spLocks noChangeArrowheads="1"/>
          </p:cNvSpPr>
          <p:nvPr/>
        </p:nvSpPr>
        <p:spPr bwMode="auto">
          <a:xfrm>
            <a:off x="3086100" y="1925638"/>
            <a:ext cx="835025" cy="304800"/>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type="none" w="sm" len="sm"/>
                <a:tailEnd type="none" w="med" len="lg"/>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sz="1400" b="1">
                <a:solidFill>
                  <a:srgbClr val="000000"/>
                </a:solidFill>
              </a:rPr>
              <a:t>April 19</a:t>
            </a:r>
          </a:p>
        </p:txBody>
      </p:sp>
      <p:sp>
        <p:nvSpPr>
          <p:cNvPr id="612363" name="Text Box 11"/>
          <p:cNvSpPr txBox="1">
            <a:spLocks noChangeArrowheads="1"/>
          </p:cNvSpPr>
          <p:nvPr/>
        </p:nvSpPr>
        <p:spPr bwMode="auto">
          <a:xfrm>
            <a:off x="5103813" y="1916113"/>
            <a:ext cx="823912" cy="304800"/>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type="none" w="sm" len="sm"/>
                <a:tailEnd type="none" w="med" len="lg"/>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sz="1400" b="1">
                <a:solidFill>
                  <a:srgbClr val="000000"/>
                </a:solidFill>
              </a:rPr>
              <a:t>   May 9</a:t>
            </a:r>
          </a:p>
        </p:txBody>
      </p:sp>
      <p:sp>
        <p:nvSpPr>
          <p:cNvPr id="612364" name="Text Box 12"/>
          <p:cNvSpPr txBox="1">
            <a:spLocks noChangeArrowheads="1"/>
          </p:cNvSpPr>
          <p:nvPr/>
        </p:nvSpPr>
        <p:spPr bwMode="auto">
          <a:xfrm>
            <a:off x="6378575" y="1873250"/>
            <a:ext cx="532518" cy="523220"/>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type="none" w="sm" len="sm"/>
                <a:tailEnd type="none" w="med" len="lg"/>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sz="1400" b="1">
                <a:solidFill>
                  <a:srgbClr val="000000"/>
                </a:solidFill>
              </a:rPr>
              <a:t>May</a:t>
            </a:r>
          </a:p>
          <a:p>
            <a:pPr eaLnBrk="0" fontAlgn="base" hangingPunct="0">
              <a:spcBef>
                <a:spcPct val="0"/>
              </a:spcBef>
              <a:spcAft>
                <a:spcPct val="0"/>
              </a:spcAft>
            </a:pPr>
            <a:r>
              <a:rPr lang="en-US" sz="1400" b="1">
                <a:solidFill>
                  <a:srgbClr val="000000"/>
                </a:solidFill>
              </a:rPr>
              <a:t> 30</a:t>
            </a:r>
          </a:p>
        </p:txBody>
      </p:sp>
      <p:sp>
        <p:nvSpPr>
          <p:cNvPr id="612365" name="Line 13"/>
          <p:cNvSpPr>
            <a:spLocks noChangeShapeType="1"/>
          </p:cNvSpPr>
          <p:nvPr/>
        </p:nvSpPr>
        <p:spPr bwMode="auto">
          <a:xfrm>
            <a:off x="3536950" y="2193925"/>
            <a:ext cx="0" cy="142875"/>
          </a:xfrm>
          <a:prstGeom prst="line">
            <a:avLst/>
          </a:prstGeom>
          <a:noFill/>
          <a:ln w="12700">
            <a:solidFill>
              <a:srgbClr val="006600"/>
            </a:solidFill>
            <a:round/>
            <a:headEnd type="none" w="sm" len="sm"/>
            <a:tailEnd type="stealth" w="med"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12366" name="Line 14"/>
          <p:cNvSpPr>
            <a:spLocks noChangeShapeType="1"/>
          </p:cNvSpPr>
          <p:nvPr/>
        </p:nvSpPr>
        <p:spPr bwMode="auto">
          <a:xfrm flipH="1">
            <a:off x="5603875" y="2181225"/>
            <a:ext cx="1588" cy="165100"/>
          </a:xfrm>
          <a:prstGeom prst="line">
            <a:avLst/>
          </a:prstGeom>
          <a:noFill/>
          <a:ln w="12700">
            <a:solidFill>
              <a:srgbClr val="006600"/>
            </a:solidFill>
            <a:round/>
            <a:headEnd type="none" w="sm" len="sm"/>
            <a:tailEnd type="stealth" w="med"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12367" name="Rectangle 15"/>
          <p:cNvSpPr>
            <a:spLocks noChangeArrowheads="1"/>
          </p:cNvSpPr>
          <p:nvPr/>
        </p:nvSpPr>
        <p:spPr bwMode="auto">
          <a:xfrm>
            <a:off x="1454150" y="4019550"/>
            <a:ext cx="779463" cy="333375"/>
          </a:xfrm>
          <a:prstGeom prst="rect">
            <a:avLst/>
          </a:prstGeom>
          <a:solidFill>
            <a:srgbClr val="CCCCFF"/>
          </a:solidFill>
          <a:ln w="38100">
            <a:solidFill>
              <a:srgbClr val="006600"/>
            </a:solidFill>
            <a:miter lim="800000"/>
            <a:headEnd type="none" w="sm" len="sm"/>
            <a:tailEnd type="none" w="med"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sz="1400" b="1">
                <a:solidFill>
                  <a:srgbClr val="000000"/>
                </a:solidFill>
              </a:rPr>
              <a:t>X</a:t>
            </a:r>
          </a:p>
        </p:txBody>
      </p:sp>
      <p:sp>
        <p:nvSpPr>
          <p:cNvPr id="612368" name="Rectangle 16"/>
          <p:cNvSpPr>
            <a:spLocks noChangeArrowheads="1"/>
          </p:cNvSpPr>
          <p:nvPr/>
        </p:nvSpPr>
        <p:spPr bwMode="auto">
          <a:xfrm>
            <a:off x="3768725" y="4019550"/>
            <a:ext cx="779463" cy="333375"/>
          </a:xfrm>
          <a:prstGeom prst="rect">
            <a:avLst/>
          </a:prstGeom>
          <a:solidFill>
            <a:srgbClr val="CCCCFF"/>
          </a:solidFill>
          <a:ln w="38100">
            <a:solidFill>
              <a:srgbClr val="006600"/>
            </a:solidFill>
            <a:miter lim="800000"/>
            <a:headEnd type="none" w="sm" len="sm"/>
            <a:tailEnd type="none" w="med"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sz="1400" b="1">
                <a:solidFill>
                  <a:srgbClr val="000000"/>
                </a:solidFill>
              </a:rPr>
              <a:t>X</a:t>
            </a:r>
          </a:p>
        </p:txBody>
      </p:sp>
      <p:sp>
        <p:nvSpPr>
          <p:cNvPr id="612369" name="Rectangle 17"/>
          <p:cNvSpPr>
            <a:spLocks noChangeArrowheads="1"/>
          </p:cNvSpPr>
          <p:nvPr/>
        </p:nvSpPr>
        <p:spPr bwMode="auto">
          <a:xfrm>
            <a:off x="6100763" y="4019550"/>
            <a:ext cx="779462" cy="333375"/>
          </a:xfrm>
          <a:prstGeom prst="rect">
            <a:avLst/>
          </a:prstGeom>
          <a:solidFill>
            <a:srgbClr val="CCCCFF"/>
          </a:solidFill>
          <a:ln w="38100">
            <a:solidFill>
              <a:srgbClr val="006600"/>
            </a:solidFill>
            <a:miter lim="800000"/>
            <a:headEnd type="none" w="sm" len="sm"/>
            <a:tailEnd type="none" w="med"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sz="1400" b="1">
                <a:solidFill>
                  <a:srgbClr val="000000"/>
                </a:solidFill>
              </a:rPr>
              <a:t>X</a:t>
            </a:r>
          </a:p>
        </p:txBody>
      </p:sp>
      <p:sp>
        <p:nvSpPr>
          <p:cNvPr id="612370" name="Rectangle 18" descr="Dark horizontal"/>
          <p:cNvSpPr>
            <a:spLocks noChangeArrowheads="1"/>
          </p:cNvSpPr>
          <p:nvPr/>
        </p:nvSpPr>
        <p:spPr bwMode="auto">
          <a:xfrm>
            <a:off x="2225675" y="4019550"/>
            <a:ext cx="779463" cy="333375"/>
          </a:xfrm>
          <a:prstGeom prst="rect">
            <a:avLst/>
          </a:prstGeom>
          <a:pattFill prst="dkHorz">
            <a:fgClr>
              <a:srgbClr val="99FF66"/>
            </a:fgClr>
            <a:bgClr>
              <a:srgbClr val="FFFFFF"/>
            </a:bgClr>
          </a:pattFill>
          <a:ln w="38100">
            <a:solidFill>
              <a:srgbClr val="006600"/>
            </a:solidFill>
            <a:prstDash val="sysDot"/>
            <a:miter lim="800000"/>
            <a:headEnd type="none" w="sm" len="sm"/>
            <a:tailEnd type="none" w="med"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sz="1400" b="1">
                <a:solidFill>
                  <a:srgbClr val="000000"/>
                </a:solidFill>
              </a:rPr>
              <a:t>Y</a:t>
            </a:r>
          </a:p>
        </p:txBody>
      </p:sp>
      <p:sp>
        <p:nvSpPr>
          <p:cNvPr id="612371" name="Rectangle 19" descr="Dark horizontal"/>
          <p:cNvSpPr>
            <a:spLocks noChangeArrowheads="1"/>
          </p:cNvSpPr>
          <p:nvPr/>
        </p:nvSpPr>
        <p:spPr bwMode="auto">
          <a:xfrm>
            <a:off x="4540250" y="4019550"/>
            <a:ext cx="779463" cy="333375"/>
          </a:xfrm>
          <a:prstGeom prst="rect">
            <a:avLst/>
          </a:prstGeom>
          <a:pattFill prst="dkHorz">
            <a:fgClr>
              <a:srgbClr val="99FF66"/>
            </a:fgClr>
            <a:bgClr>
              <a:srgbClr val="FFFFFF"/>
            </a:bgClr>
          </a:pattFill>
          <a:ln w="38100">
            <a:solidFill>
              <a:srgbClr val="006600"/>
            </a:solidFill>
            <a:prstDash val="sysDot"/>
            <a:miter lim="800000"/>
            <a:headEnd type="none" w="sm" len="sm"/>
            <a:tailEnd type="none" w="med"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sz="1400" b="1">
                <a:solidFill>
                  <a:srgbClr val="000000"/>
                </a:solidFill>
              </a:rPr>
              <a:t>Y</a:t>
            </a:r>
          </a:p>
        </p:txBody>
      </p:sp>
      <p:sp>
        <p:nvSpPr>
          <p:cNvPr id="612372" name="Rectangle 20" descr="Dark horizontal"/>
          <p:cNvSpPr>
            <a:spLocks noChangeArrowheads="1"/>
          </p:cNvSpPr>
          <p:nvPr/>
        </p:nvSpPr>
        <p:spPr bwMode="auto">
          <a:xfrm>
            <a:off x="6872288" y="4019550"/>
            <a:ext cx="779462" cy="333375"/>
          </a:xfrm>
          <a:prstGeom prst="rect">
            <a:avLst/>
          </a:prstGeom>
          <a:pattFill prst="dkHorz">
            <a:fgClr>
              <a:srgbClr val="99FF66"/>
            </a:fgClr>
            <a:bgClr>
              <a:srgbClr val="FFFFFF"/>
            </a:bgClr>
          </a:pattFill>
          <a:ln w="38100">
            <a:solidFill>
              <a:srgbClr val="006600"/>
            </a:solidFill>
            <a:prstDash val="sysDot"/>
            <a:miter lim="800000"/>
            <a:headEnd type="none" w="sm" len="sm"/>
            <a:tailEnd type="none" w="med"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sz="1400" b="1">
                <a:solidFill>
                  <a:srgbClr val="000000"/>
                </a:solidFill>
              </a:rPr>
              <a:t>Y</a:t>
            </a:r>
          </a:p>
        </p:txBody>
      </p:sp>
      <p:sp>
        <p:nvSpPr>
          <p:cNvPr id="612373" name="Rectangle 21" descr="Wide downward diagonal"/>
          <p:cNvSpPr>
            <a:spLocks noChangeArrowheads="1"/>
          </p:cNvSpPr>
          <p:nvPr/>
        </p:nvSpPr>
        <p:spPr bwMode="auto">
          <a:xfrm>
            <a:off x="2997200" y="4019550"/>
            <a:ext cx="779463" cy="333375"/>
          </a:xfrm>
          <a:prstGeom prst="rect">
            <a:avLst/>
          </a:prstGeom>
          <a:pattFill prst="wdDnDiag">
            <a:fgClr>
              <a:srgbClr val="FFFF66"/>
            </a:fgClr>
            <a:bgClr>
              <a:srgbClr val="FFFFFF"/>
            </a:bgClr>
          </a:pattFill>
          <a:ln w="38100">
            <a:solidFill>
              <a:srgbClr val="006600"/>
            </a:solidFill>
            <a:prstDash val="dashDot"/>
            <a:miter lim="800000"/>
            <a:headEnd type="none" w="sm" len="sm"/>
            <a:tailEnd type="none" w="med"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sz="1400" b="1">
                <a:solidFill>
                  <a:srgbClr val="000000"/>
                </a:solidFill>
              </a:rPr>
              <a:t>Z</a:t>
            </a:r>
          </a:p>
        </p:txBody>
      </p:sp>
      <p:sp>
        <p:nvSpPr>
          <p:cNvPr id="612374" name="Rectangle 22" descr="Wide downward diagonal"/>
          <p:cNvSpPr>
            <a:spLocks noChangeArrowheads="1"/>
          </p:cNvSpPr>
          <p:nvPr/>
        </p:nvSpPr>
        <p:spPr bwMode="auto">
          <a:xfrm>
            <a:off x="5311775" y="4019550"/>
            <a:ext cx="779463" cy="333375"/>
          </a:xfrm>
          <a:prstGeom prst="rect">
            <a:avLst/>
          </a:prstGeom>
          <a:pattFill prst="wdDnDiag">
            <a:fgClr>
              <a:srgbClr val="FFFF66"/>
            </a:fgClr>
            <a:bgClr>
              <a:srgbClr val="FFFFFF"/>
            </a:bgClr>
          </a:pattFill>
          <a:ln w="38100">
            <a:solidFill>
              <a:srgbClr val="006600"/>
            </a:solidFill>
            <a:prstDash val="dashDot"/>
            <a:miter lim="800000"/>
            <a:headEnd type="none" w="sm" len="sm"/>
            <a:tailEnd type="none" w="med"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sz="1400" b="1">
                <a:solidFill>
                  <a:srgbClr val="000000"/>
                </a:solidFill>
              </a:rPr>
              <a:t>Z</a:t>
            </a:r>
          </a:p>
        </p:txBody>
      </p:sp>
      <p:sp>
        <p:nvSpPr>
          <p:cNvPr id="612375" name="Rectangle 23" descr="Wide downward diagonal"/>
          <p:cNvSpPr>
            <a:spLocks noChangeArrowheads="1"/>
          </p:cNvSpPr>
          <p:nvPr/>
        </p:nvSpPr>
        <p:spPr bwMode="auto">
          <a:xfrm>
            <a:off x="7643813" y="4019550"/>
            <a:ext cx="779462" cy="333375"/>
          </a:xfrm>
          <a:prstGeom prst="rect">
            <a:avLst/>
          </a:prstGeom>
          <a:pattFill prst="wdDnDiag">
            <a:fgClr>
              <a:srgbClr val="FFFF66"/>
            </a:fgClr>
            <a:bgClr>
              <a:srgbClr val="FFFFFF"/>
            </a:bgClr>
          </a:pattFill>
          <a:ln w="38100">
            <a:solidFill>
              <a:srgbClr val="006600"/>
            </a:solidFill>
            <a:prstDash val="dashDot"/>
            <a:miter lim="800000"/>
            <a:headEnd type="none" w="sm" len="sm"/>
            <a:tailEnd type="none" w="med"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sz="1400" b="1">
                <a:solidFill>
                  <a:srgbClr val="000000"/>
                </a:solidFill>
              </a:rPr>
              <a:t>Z</a:t>
            </a:r>
          </a:p>
        </p:txBody>
      </p:sp>
      <p:sp>
        <p:nvSpPr>
          <p:cNvPr id="612376" name="Rectangle 24"/>
          <p:cNvSpPr>
            <a:spLocks noChangeArrowheads="1"/>
          </p:cNvSpPr>
          <p:nvPr/>
        </p:nvSpPr>
        <p:spPr bwMode="auto">
          <a:xfrm>
            <a:off x="1530350" y="4464050"/>
            <a:ext cx="7250113" cy="4007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pPr eaLnBrk="0" fontAlgn="base" hangingPunct="0">
              <a:spcBef>
                <a:spcPct val="0"/>
              </a:spcBef>
              <a:spcAft>
                <a:spcPct val="0"/>
              </a:spcAft>
            </a:pPr>
            <a:r>
              <a:rPr lang="en-US" sz="2000" b="1" dirty="0" smtClean="0">
                <a:solidFill>
                  <a:srgbClr val="000000"/>
                </a:solidFill>
              </a:rPr>
              <a:t>Multi-tasking </a:t>
            </a:r>
            <a:r>
              <a:rPr lang="en-US" sz="2000" b="1" dirty="0">
                <a:solidFill>
                  <a:srgbClr val="000000"/>
                </a:solidFill>
              </a:rPr>
              <a:t>prolongs cycle time in two ways:</a:t>
            </a:r>
          </a:p>
        </p:txBody>
      </p:sp>
      <p:sp>
        <p:nvSpPr>
          <p:cNvPr id="612377" name="Rectangle 25"/>
          <p:cNvSpPr>
            <a:spLocks noChangeArrowheads="1"/>
          </p:cNvSpPr>
          <p:nvPr/>
        </p:nvSpPr>
        <p:spPr bwMode="auto">
          <a:xfrm>
            <a:off x="1463675" y="4957763"/>
            <a:ext cx="6207125" cy="14652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pPr marL="457200" indent="-457200" eaLnBrk="0" fontAlgn="base" hangingPunct="0">
              <a:spcBef>
                <a:spcPct val="0"/>
              </a:spcBef>
              <a:spcAft>
                <a:spcPct val="0"/>
              </a:spcAft>
              <a:buFontTx/>
              <a:buAutoNum type="arabicPeriod"/>
            </a:pPr>
            <a:r>
              <a:rPr lang="en-US" dirty="0">
                <a:solidFill>
                  <a:srgbClr val="000000"/>
                </a:solidFill>
              </a:rPr>
              <a:t>By splitting a task into multiple parts, each such task’s completion date is delayed, which delays the entire project end date</a:t>
            </a:r>
          </a:p>
          <a:p>
            <a:pPr marL="457200" indent="-457200" eaLnBrk="0" fontAlgn="base" hangingPunct="0">
              <a:spcBef>
                <a:spcPct val="0"/>
              </a:spcBef>
              <a:spcAft>
                <a:spcPct val="0"/>
              </a:spcAft>
              <a:buFontTx/>
              <a:buAutoNum type="arabicPeriod"/>
            </a:pPr>
            <a:r>
              <a:rPr lang="en-US" dirty="0">
                <a:solidFill>
                  <a:srgbClr val="000000"/>
                </a:solidFill>
              </a:rPr>
              <a:t>There is start-up time and rework when each task is worked on, after a time delay.</a:t>
            </a:r>
          </a:p>
        </p:txBody>
      </p:sp>
      <p:sp>
        <p:nvSpPr>
          <p:cNvPr id="612378" name="Rectangle 26"/>
          <p:cNvSpPr>
            <a:spLocks noChangeArrowheads="1"/>
          </p:cNvSpPr>
          <p:nvPr/>
        </p:nvSpPr>
        <p:spPr bwMode="auto">
          <a:xfrm>
            <a:off x="1457325" y="3419475"/>
            <a:ext cx="695325" cy="333375"/>
          </a:xfrm>
          <a:prstGeom prst="rect">
            <a:avLst/>
          </a:prstGeom>
          <a:solidFill>
            <a:srgbClr val="CCCCFF"/>
          </a:solidFill>
          <a:ln w="38100">
            <a:solidFill>
              <a:srgbClr val="006600"/>
            </a:solidFill>
            <a:miter lim="800000"/>
            <a:headEnd type="none" w="sm" len="sm"/>
            <a:tailEnd type="none" w="med"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sz="1400" b="1">
                <a:solidFill>
                  <a:srgbClr val="000000"/>
                </a:solidFill>
              </a:rPr>
              <a:t>X</a:t>
            </a:r>
          </a:p>
        </p:txBody>
      </p:sp>
      <p:sp>
        <p:nvSpPr>
          <p:cNvPr id="612379" name="Rectangle 27" descr="Dark horizontal"/>
          <p:cNvSpPr>
            <a:spLocks noChangeArrowheads="1"/>
          </p:cNvSpPr>
          <p:nvPr/>
        </p:nvSpPr>
        <p:spPr bwMode="auto">
          <a:xfrm>
            <a:off x="2144713" y="3419475"/>
            <a:ext cx="696912" cy="333375"/>
          </a:xfrm>
          <a:prstGeom prst="rect">
            <a:avLst/>
          </a:prstGeom>
          <a:pattFill prst="dkHorz">
            <a:fgClr>
              <a:srgbClr val="99FF66"/>
            </a:fgClr>
            <a:bgClr>
              <a:srgbClr val="FFFFFF"/>
            </a:bgClr>
          </a:pattFill>
          <a:ln w="38100">
            <a:solidFill>
              <a:srgbClr val="006600"/>
            </a:solidFill>
            <a:prstDash val="sysDot"/>
            <a:miter lim="800000"/>
            <a:headEnd type="none" w="sm" len="sm"/>
            <a:tailEnd type="none" w="med"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sz="1400" b="1">
                <a:solidFill>
                  <a:srgbClr val="000000"/>
                </a:solidFill>
              </a:rPr>
              <a:t>Y</a:t>
            </a:r>
          </a:p>
        </p:txBody>
      </p:sp>
      <p:sp>
        <p:nvSpPr>
          <p:cNvPr id="612380" name="Rectangle 28" descr="Wide downward diagonal"/>
          <p:cNvSpPr>
            <a:spLocks noChangeArrowheads="1"/>
          </p:cNvSpPr>
          <p:nvPr/>
        </p:nvSpPr>
        <p:spPr bwMode="auto">
          <a:xfrm>
            <a:off x="2832100" y="3419475"/>
            <a:ext cx="696913" cy="333375"/>
          </a:xfrm>
          <a:prstGeom prst="rect">
            <a:avLst/>
          </a:prstGeom>
          <a:pattFill prst="wdDnDiag">
            <a:fgClr>
              <a:srgbClr val="FFFF66"/>
            </a:fgClr>
            <a:bgClr>
              <a:srgbClr val="FFFFFF"/>
            </a:bgClr>
          </a:pattFill>
          <a:ln w="38100">
            <a:solidFill>
              <a:srgbClr val="006600"/>
            </a:solidFill>
            <a:prstDash val="dashDot"/>
            <a:miter lim="800000"/>
            <a:headEnd type="none" w="sm" len="sm"/>
            <a:tailEnd type="none" w="med"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sz="1400" b="1">
                <a:solidFill>
                  <a:srgbClr val="000000"/>
                </a:solidFill>
              </a:rPr>
              <a:t>Z</a:t>
            </a:r>
          </a:p>
        </p:txBody>
      </p:sp>
      <p:sp>
        <p:nvSpPr>
          <p:cNvPr id="612381" name="Rectangle 29"/>
          <p:cNvSpPr>
            <a:spLocks noChangeArrowheads="1"/>
          </p:cNvSpPr>
          <p:nvPr/>
        </p:nvSpPr>
        <p:spPr bwMode="auto">
          <a:xfrm>
            <a:off x="3527425" y="3419475"/>
            <a:ext cx="695325" cy="333375"/>
          </a:xfrm>
          <a:prstGeom prst="rect">
            <a:avLst/>
          </a:prstGeom>
          <a:solidFill>
            <a:srgbClr val="CCCCFF"/>
          </a:solidFill>
          <a:ln w="38100">
            <a:solidFill>
              <a:srgbClr val="006600"/>
            </a:solidFill>
            <a:miter lim="800000"/>
            <a:headEnd type="none" w="sm" len="sm"/>
            <a:tailEnd type="none" w="med"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sz="1400" b="1">
                <a:solidFill>
                  <a:srgbClr val="000000"/>
                </a:solidFill>
              </a:rPr>
              <a:t>X</a:t>
            </a:r>
          </a:p>
        </p:txBody>
      </p:sp>
      <p:sp>
        <p:nvSpPr>
          <p:cNvPr id="612382" name="Rectangle 30" descr="Dark horizontal"/>
          <p:cNvSpPr>
            <a:spLocks noChangeArrowheads="1"/>
          </p:cNvSpPr>
          <p:nvPr/>
        </p:nvSpPr>
        <p:spPr bwMode="auto">
          <a:xfrm>
            <a:off x="4214813" y="3419475"/>
            <a:ext cx="696912" cy="333375"/>
          </a:xfrm>
          <a:prstGeom prst="rect">
            <a:avLst/>
          </a:prstGeom>
          <a:pattFill prst="dkHorz">
            <a:fgClr>
              <a:srgbClr val="99FF66"/>
            </a:fgClr>
            <a:bgClr>
              <a:srgbClr val="FFFFFF"/>
            </a:bgClr>
          </a:pattFill>
          <a:ln w="38100">
            <a:solidFill>
              <a:srgbClr val="006600"/>
            </a:solidFill>
            <a:prstDash val="sysDot"/>
            <a:miter lim="800000"/>
            <a:headEnd type="none" w="sm" len="sm"/>
            <a:tailEnd type="none" w="med"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sz="1400" b="1">
                <a:solidFill>
                  <a:srgbClr val="000000"/>
                </a:solidFill>
              </a:rPr>
              <a:t>Y</a:t>
            </a:r>
          </a:p>
        </p:txBody>
      </p:sp>
      <p:sp>
        <p:nvSpPr>
          <p:cNvPr id="612383" name="Rectangle 31" descr="Wide downward diagonal"/>
          <p:cNvSpPr>
            <a:spLocks noChangeArrowheads="1"/>
          </p:cNvSpPr>
          <p:nvPr/>
        </p:nvSpPr>
        <p:spPr bwMode="auto">
          <a:xfrm>
            <a:off x="4902200" y="3419475"/>
            <a:ext cx="696913" cy="333375"/>
          </a:xfrm>
          <a:prstGeom prst="rect">
            <a:avLst/>
          </a:prstGeom>
          <a:pattFill prst="wdDnDiag">
            <a:fgClr>
              <a:srgbClr val="FFFF66"/>
            </a:fgClr>
            <a:bgClr>
              <a:srgbClr val="FFFFFF"/>
            </a:bgClr>
          </a:pattFill>
          <a:ln w="38100">
            <a:solidFill>
              <a:srgbClr val="006600"/>
            </a:solidFill>
            <a:prstDash val="dashDot"/>
            <a:miter lim="800000"/>
            <a:headEnd type="none" w="sm" len="sm"/>
            <a:tailEnd type="none" w="med"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sz="1400" b="1">
                <a:solidFill>
                  <a:srgbClr val="000000"/>
                </a:solidFill>
              </a:rPr>
              <a:t>Z</a:t>
            </a:r>
          </a:p>
        </p:txBody>
      </p:sp>
      <p:sp>
        <p:nvSpPr>
          <p:cNvPr id="612384" name="Rectangle 32"/>
          <p:cNvSpPr>
            <a:spLocks noChangeArrowheads="1"/>
          </p:cNvSpPr>
          <p:nvPr/>
        </p:nvSpPr>
        <p:spPr bwMode="auto">
          <a:xfrm>
            <a:off x="5603875" y="3419475"/>
            <a:ext cx="695325" cy="333375"/>
          </a:xfrm>
          <a:prstGeom prst="rect">
            <a:avLst/>
          </a:prstGeom>
          <a:solidFill>
            <a:srgbClr val="CCCCFF"/>
          </a:solidFill>
          <a:ln w="38100">
            <a:solidFill>
              <a:srgbClr val="006600"/>
            </a:solidFill>
            <a:miter lim="800000"/>
            <a:headEnd type="none" w="sm" len="sm"/>
            <a:tailEnd type="none" w="med"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sz="1400" b="1">
                <a:solidFill>
                  <a:srgbClr val="000000"/>
                </a:solidFill>
              </a:rPr>
              <a:t>X</a:t>
            </a:r>
          </a:p>
        </p:txBody>
      </p:sp>
      <p:sp>
        <p:nvSpPr>
          <p:cNvPr id="612385" name="Rectangle 33" descr="Dark horizontal"/>
          <p:cNvSpPr>
            <a:spLocks noChangeArrowheads="1"/>
          </p:cNvSpPr>
          <p:nvPr/>
        </p:nvSpPr>
        <p:spPr bwMode="auto">
          <a:xfrm>
            <a:off x="6291263" y="3419475"/>
            <a:ext cx="696912" cy="333375"/>
          </a:xfrm>
          <a:prstGeom prst="rect">
            <a:avLst/>
          </a:prstGeom>
          <a:pattFill prst="dkHorz">
            <a:fgClr>
              <a:srgbClr val="99FF66"/>
            </a:fgClr>
            <a:bgClr>
              <a:srgbClr val="FFFFFF"/>
            </a:bgClr>
          </a:pattFill>
          <a:ln w="38100">
            <a:solidFill>
              <a:srgbClr val="006600"/>
            </a:solidFill>
            <a:prstDash val="sysDot"/>
            <a:miter lim="800000"/>
            <a:headEnd type="none" w="sm" len="sm"/>
            <a:tailEnd type="none" w="med"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sz="1400" b="1">
                <a:solidFill>
                  <a:srgbClr val="000000"/>
                </a:solidFill>
              </a:rPr>
              <a:t>Y</a:t>
            </a:r>
          </a:p>
        </p:txBody>
      </p:sp>
      <p:sp>
        <p:nvSpPr>
          <p:cNvPr id="612386" name="Rectangle 34" descr="Wide downward diagonal"/>
          <p:cNvSpPr>
            <a:spLocks noChangeArrowheads="1"/>
          </p:cNvSpPr>
          <p:nvPr/>
        </p:nvSpPr>
        <p:spPr bwMode="auto">
          <a:xfrm>
            <a:off x="6978650" y="3419475"/>
            <a:ext cx="677863" cy="333375"/>
          </a:xfrm>
          <a:prstGeom prst="rect">
            <a:avLst/>
          </a:prstGeom>
          <a:pattFill prst="wdDnDiag">
            <a:fgClr>
              <a:srgbClr val="FFFF66"/>
            </a:fgClr>
            <a:bgClr>
              <a:srgbClr val="FFFFFF"/>
            </a:bgClr>
          </a:pattFill>
          <a:ln w="38100">
            <a:solidFill>
              <a:srgbClr val="006600"/>
            </a:solidFill>
            <a:prstDash val="dashDot"/>
            <a:miter lim="800000"/>
            <a:headEnd type="none" w="sm" len="sm"/>
            <a:tailEnd type="none" w="med"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sz="1400" b="1">
                <a:solidFill>
                  <a:srgbClr val="000000"/>
                </a:solidFill>
              </a:rPr>
              <a:t>Z</a:t>
            </a:r>
          </a:p>
        </p:txBody>
      </p:sp>
      <p:cxnSp>
        <p:nvCxnSpPr>
          <p:cNvPr id="612387" name="AutoShape 35"/>
          <p:cNvCxnSpPr>
            <a:cxnSpLocks noChangeShapeType="1"/>
            <a:stCxn id="612390" idx="1"/>
            <a:endCxn id="612378" idx="1"/>
          </p:cNvCxnSpPr>
          <p:nvPr/>
        </p:nvCxnSpPr>
        <p:spPr bwMode="auto">
          <a:xfrm rot="10800000" flipH="1">
            <a:off x="1235075" y="3586163"/>
            <a:ext cx="203200" cy="1512887"/>
          </a:xfrm>
          <a:prstGeom prst="bentConnector3">
            <a:avLst>
              <a:gd name="adj1" fmla="val -105468"/>
            </a:avLst>
          </a:prstGeom>
          <a:noFill/>
          <a:ln w="28575">
            <a:solidFill>
              <a:srgbClr val="006600"/>
            </a:solidFill>
            <a:miter lim="800000"/>
            <a:headEnd type="none" w="sm" len="sm"/>
            <a:tailEnd type="stealth" w="med"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12388" name="AutoShape 36"/>
          <p:cNvCxnSpPr>
            <a:cxnSpLocks noChangeShapeType="1"/>
            <a:stCxn id="612389" idx="1"/>
            <a:endCxn id="612375" idx="2"/>
          </p:cNvCxnSpPr>
          <p:nvPr/>
        </p:nvCxnSpPr>
        <p:spPr bwMode="auto">
          <a:xfrm flipV="1">
            <a:off x="7820025" y="4371975"/>
            <a:ext cx="214313" cy="1763713"/>
          </a:xfrm>
          <a:prstGeom prst="curvedConnector2">
            <a:avLst/>
          </a:prstGeom>
          <a:noFill/>
          <a:ln w="28575">
            <a:solidFill>
              <a:srgbClr val="006600"/>
            </a:solidFill>
            <a:round/>
            <a:headEnd type="none" w="sm" len="sm"/>
            <a:tailEnd type="stealth" w="med"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612389" name="AutoShape 37"/>
          <p:cNvSpPr>
            <a:spLocks/>
          </p:cNvSpPr>
          <p:nvPr/>
        </p:nvSpPr>
        <p:spPr bwMode="auto">
          <a:xfrm>
            <a:off x="7348538" y="5888038"/>
            <a:ext cx="457200" cy="495300"/>
          </a:xfrm>
          <a:prstGeom prst="rightBrace">
            <a:avLst>
              <a:gd name="adj1" fmla="val 9028"/>
              <a:gd name="adj2" fmla="val 50000"/>
            </a:avLst>
          </a:prstGeom>
          <a:noFill/>
          <a:ln w="28575">
            <a:solidFill>
              <a:srgbClr val="006600"/>
            </a:solidFill>
            <a:round/>
            <a:headEnd type="none" w="sm" len="sm"/>
            <a:tailEnd type="none" w="med" len="lg"/>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12390" name="AutoShape 38"/>
          <p:cNvSpPr>
            <a:spLocks/>
          </p:cNvSpPr>
          <p:nvPr/>
        </p:nvSpPr>
        <p:spPr bwMode="auto">
          <a:xfrm>
            <a:off x="1249363" y="4899025"/>
            <a:ext cx="373062" cy="400050"/>
          </a:xfrm>
          <a:prstGeom prst="leftBrace">
            <a:avLst>
              <a:gd name="adj1" fmla="val 8936"/>
              <a:gd name="adj2" fmla="val 50000"/>
            </a:avLst>
          </a:prstGeom>
          <a:noFill/>
          <a:ln w="28575">
            <a:solidFill>
              <a:srgbClr val="006600"/>
            </a:solidFill>
            <a:round/>
            <a:headEnd type="none" w="sm" len="sm"/>
            <a:tailEnd type="none" w="med" len="lg"/>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12391" name="AutoShape 39"/>
          <p:cNvSpPr>
            <a:spLocks noGrp="1" noChangeArrowheads="1"/>
          </p:cNvSpPr>
          <p:nvPr>
            <p:ph type="title"/>
          </p:nvPr>
        </p:nvSpPr>
        <p:spPr>
          <a:noFill/>
          <a:ln/>
        </p:spPr>
        <p:txBody>
          <a:bodyPr/>
          <a:lstStyle/>
          <a:p>
            <a:pPr>
              <a:lnSpc>
                <a:spcPct val="80000"/>
              </a:lnSpc>
            </a:pPr>
            <a:r>
              <a:rPr lang="en-US" dirty="0"/>
              <a:t>Bad </a:t>
            </a:r>
            <a:r>
              <a:rPr lang="en-US" dirty="0" smtClean="0"/>
              <a:t>Multi-tasking</a:t>
            </a:r>
            <a:endParaRPr lang="en-US" dirty="0"/>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2378"/>
                                        </p:tgtEl>
                                        <p:attrNameLst>
                                          <p:attrName>style.visibility</p:attrName>
                                        </p:attrNameLst>
                                      </p:cBhvr>
                                      <p:to>
                                        <p:strVal val="visible"/>
                                      </p:to>
                                    </p:set>
                                    <p:anim calcmode="lin" valueType="num">
                                      <p:cBhvr additive="base">
                                        <p:cTn id="7" dur="500" fill="hold"/>
                                        <p:tgtEl>
                                          <p:spTgt spid="612378"/>
                                        </p:tgtEl>
                                        <p:attrNameLst>
                                          <p:attrName>ppt_x</p:attrName>
                                        </p:attrNameLst>
                                      </p:cBhvr>
                                      <p:tavLst>
                                        <p:tav tm="0">
                                          <p:val>
                                            <p:strVal val="#ppt_x"/>
                                          </p:val>
                                        </p:tav>
                                        <p:tav tm="100000">
                                          <p:val>
                                            <p:strVal val="#ppt_x"/>
                                          </p:val>
                                        </p:tav>
                                      </p:tavLst>
                                    </p:anim>
                                    <p:anim calcmode="lin" valueType="num">
                                      <p:cBhvr additive="base">
                                        <p:cTn id="8" dur="500" fill="hold"/>
                                        <p:tgtEl>
                                          <p:spTgt spid="612378"/>
                                        </p:tgtEl>
                                        <p:attrNameLst>
                                          <p:attrName>ppt_y</p:attrName>
                                        </p:attrNameLst>
                                      </p:cBhvr>
                                      <p:tavLst>
                                        <p:tav tm="0">
                                          <p:val>
                                            <p:strVal val="1+#ppt_h/2"/>
                                          </p:val>
                                        </p:tav>
                                        <p:tav tm="100000">
                                          <p:val>
                                            <p:strVal val="#ppt_y"/>
                                          </p:val>
                                        </p:tav>
                                      </p:tavLst>
                                    </p:anim>
                                  </p:childTnLst>
                                </p:cTn>
                              </p:par>
                              <p:par>
                                <p:cTn id="9" presetID="42" presetClass="entr" presetSubtype="0" fill="hold" grpId="0" nodeType="withEffect">
                                  <p:stCondLst>
                                    <p:cond delay="0"/>
                                  </p:stCondLst>
                                  <p:childTnLst>
                                    <p:set>
                                      <p:cBhvr>
                                        <p:cTn id="10" dur="1" fill="hold">
                                          <p:stCondLst>
                                            <p:cond delay="0"/>
                                          </p:stCondLst>
                                        </p:cTn>
                                        <p:tgtEl>
                                          <p:spTgt spid="612390"/>
                                        </p:tgtEl>
                                        <p:attrNameLst>
                                          <p:attrName>style.visibility</p:attrName>
                                        </p:attrNameLst>
                                      </p:cBhvr>
                                      <p:to>
                                        <p:strVal val="visible"/>
                                      </p:to>
                                    </p:set>
                                    <p:animEffect transition="in" filter="fade">
                                      <p:cBhvr>
                                        <p:cTn id="11" dur="1000"/>
                                        <p:tgtEl>
                                          <p:spTgt spid="612390"/>
                                        </p:tgtEl>
                                      </p:cBhvr>
                                    </p:animEffect>
                                    <p:anim calcmode="lin" valueType="num">
                                      <p:cBhvr>
                                        <p:cTn id="12" dur="1000" fill="hold"/>
                                        <p:tgtEl>
                                          <p:spTgt spid="612390"/>
                                        </p:tgtEl>
                                        <p:attrNameLst>
                                          <p:attrName>ppt_x</p:attrName>
                                        </p:attrNameLst>
                                      </p:cBhvr>
                                      <p:tavLst>
                                        <p:tav tm="0">
                                          <p:val>
                                            <p:strVal val="#ppt_x"/>
                                          </p:val>
                                        </p:tav>
                                        <p:tav tm="100000">
                                          <p:val>
                                            <p:strVal val="#ppt_x"/>
                                          </p:val>
                                        </p:tav>
                                      </p:tavLst>
                                    </p:anim>
                                    <p:anim calcmode="lin" valueType="num">
                                      <p:cBhvr>
                                        <p:cTn id="13" dur="1000" fill="hold"/>
                                        <p:tgtEl>
                                          <p:spTgt spid="612390"/>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612377">
                                            <p:txEl>
                                              <p:pRg st="0" end="0"/>
                                            </p:txEl>
                                          </p:spTgt>
                                        </p:tgtEl>
                                        <p:attrNameLst>
                                          <p:attrName>style.visibility</p:attrName>
                                        </p:attrNameLst>
                                      </p:cBhvr>
                                      <p:to>
                                        <p:strVal val="visible"/>
                                      </p:to>
                                    </p:set>
                                    <p:animEffect transition="in" filter="fade">
                                      <p:cBhvr>
                                        <p:cTn id="16" dur="1000"/>
                                        <p:tgtEl>
                                          <p:spTgt spid="612377">
                                            <p:txEl>
                                              <p:pRg st="0" end="0"/>
                                            </p:txEl>
                                          </p:spTgt>
                                        </p:tgtEl>
                                      </p:cBhvr>
                                    </p:animEffect>
                                    <p:anim calcmode="lin" valueType="num">
                                      <p:cBhvr>
                                        <p:cTn id="17" dur="1000" fill="hold"/>
                                        <p:tgtEl>
                                          <p:spTgt spid="612377">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612377">
                                            <p:txEl>
                                              <p:pRg st="0" end="0"/>
                                            </p:txEl>
                                          </p:spTgt>
                                        </p:tgtEl>
                                        <p:attrNameLst>
                                          <p:attrName>ppt_y</p:attrName>
                                        </p:attrNameLst>
                                      </p:cBhvr>
                                      <p:tavLst>
                                        <p:tav tm="0">
                                          <p:val>
                                            <p:strVal val="#ppt_y+.1"/>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12387"/>
                                        </p:tgtEl>
                                        <p:attrNameLst>
                                          <p:attrName>style.visibility</p:attrName>
                                        </p:attrNameLst>
                                      </p:cBhvr>
                                      <p:to>
                                        <p:strVal val="visible"/>
                                      </p:to>
                                    </p:set>
                                    <p:anim calcmode="lin" valueType="num">
                                      <p:cBhvr additive="base">
                                        <p:cTn id="21" dur="500" fill="hold"/>
                                        <p:tgtEl>
                                          <p:spTgt spid="612387"/>
                                        </p:tgtEl>
                                        <p:attrNameLst>
                                          <p:attrName>ppt_x</p:attrName>
                                        </p:attrNameLst>
                                      </p:cBhvr>
                                      <p:tavLst>
                                        <p:tav tm="0">
                                          <p:val>
                                            <p:strVal val="#ppt_x"/>
                                          </p:val>
                                        </p:tav>
                                        <p:tav tm="100000">
                                          <p:val>
                                            <p:strVal val="#ppt_x"/>
                                          </p:val>
                                        </p:tav>
                                      </p:tavLst>
                                    </p:anim>
                                    <p:anim calcmode="lin" valueType="num">
                                      <p:cBhvr additive="base">
                                        <p:cTn id="22" dur="500" fill="hold"/>
                                        <p:tgtEl>
                                          <p:spTgt spid="612387"/>
                                        </p:tgtEl>
                                        <p:attrNameLst>
                                          <p:attrName>ppt_y</p:attrName>
                                        </p:attrNameLst>
                                      </p:cBhvr>
                                      <p:tavLst>
                                        <p:tav tm="0">
                                          <p:val>
                                            <p:strVal val="1+#ppt_h/2"/>
                                          </p:val>
                                        </p:tav>
                                        <p:tav tm="100000">
                                          <p:val>
                                            <p:strVal val="#ppt_y"/>
                                          </p:val>
                                        </p:tav>
                                      </p:tavLst>
                                    </p:anim>
                                  </p:childTnLst>
                                </p:cTn>
                              </p:par>
                            </p:childTnLst>
                          </p:cTn>
                        </p:par>
                        <p:par>
                          <p:cTn id="23" fill="hold" nodeType="afterGroup">
                            <p:stCondLst>
                              <p:cond delay="1000"/>
                            </p:stCondLst>
                            <p:childTnLst>
                              <p:par>
                                <p:cTn id="24" presetID="2" presetClass="entr" presetSubtype="4" fill="hold" grpId="0" nodeType="afterEffect">
                                  <p:stCondLst>
                                    <p:cond delay="0"/>
                                  </p:stCondLst>
                                  <p:childTnLst>
                                    <p:set>
                                      <p:cBhvr>
                                        <p:cTn id="25" dur="1" fill="hold">
                                          <p:stCondLst>
                                            <p:cond delay="0"/>
                                          </p:stCondLst>
                                        </p:cTn>
                                        <p:tgtEl>
                                          <p:spTgt spid="612379"/>
                                        </p:tgtEl>
                                        <p:attrNameLst>
                                          <p:attrName>style.visibility</p:attrName>
                                        </p:attrNameLst>
                                      </p:cBhvr>
                                      <p:to>
                                        <p:strVal val="visible"/>
                                      </p:to>
                                    </p:set>
                                    <p:anim calcmode="lin" valueType="num">
                                      <p:cBhvr additive="base">
                                        <p:cTn id="26" dur="1000" fill="hold"/>
                                        <p:tgtEl>
                                          <p:spTgt spid="612379"/>
                                        </p:tgtEl>
                                        <p:attrNameLst>
                                          <p:attrName>ppt_x</p:attrName>
                                        </p:attrNameLst>
                                      </p:cBhvr>
                                      <p:tavLst>
                                        <p:tav tm="0">
                                          <p:val>
                                            <p:strVal val="#ppt_x"/>
                                          </p:val>
                                        </p:tav>
                                        <p:tav tm="100000">
                                          <p:val>
                                            <p:strVal val="#ppt_x"/>
                                          </p:val>
                                        </p:tav>
                                      </p:tavLst>
                                    </p:anim>
                                    <p:anim calcmode="lin" valueType="num">
                                      <p:cBhvr additive="base">
                                        <p:cTn id="27" dur="1000" fill="hold"/>
                                        <p:tgtEl>
                                          <p:spTgt spid="612379"/>
                                        </p:tgtEl>
                                        <p:attrNameLst>
                                          <p:attrName>ppt_y</p:attrName>
                                        </p:attrNameLst>
                                      </p:cBhvr>
                                      <p:tavLst>
                                        <p:tav tm="0">
                                          <p:val>
                                            <p:strVal val="1+#ppt_h/2"/>
                                          </p:val>
                                        </p:tav>
                                        <p:tav tm="100000">
                                          <p:val>
                                            <p:strVal val="#ppt_y"/>
                                          </p:val>
                                        </p:tav>
                                      </p:tavLst>
                                    </p:anim>
                                  </p:childTnLst>
                                </p:cTn>
                              </p:par>
                            </p:childTnLst>
                          </p:cTn>
                        </p:par>
                        <p:par>
                          <p:cTn id="28" fill="hold" nodeType="afterGroup">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612380"/>
                                        </p:tgtEl>
                                        <p:attrNameLst>
                                          <p:attrName>style.visibility</p:attrName>
                                        </p:attrNameLst>
                                      </p:cBhvr>
                                      <p:to>
                                        <p:strVal val="visible"/>
                                      </p:to>
                                    </p:set>
                                    <p:animEffect transition="in" filter="fade">
                                      <p:cBhvr>
                                        <p:cTn id="31" dur="1000"/>
                                        <p:tgtEl>
                                          <p:spTgt spid="612380"/>
                                        </p:tgtEl>
                                      </p:cBhvr>
                                    </p:animEffect>
                                    <p:anim calcmode="lin" valueType="num">
                                      <p:cBhvr>
                                        <p:cTn id="32" dur="1000" fill="hold"/>
                                        <p:tgtEl>
                                          <p:spTgt spid="612380"/>
                                        </p:tgtEl>
                                        <p:attrNameLst>
                                          <p:attrName>ppt_x</p:attrName>
                                        </p:attrNameLst>
                                      </p:cBhvr>
                                      <p:tavLst>
                                        <p:tav tm="0">
                                          <p:val>
                                            <p:strVal val="#ppt_x"/>
                                          </p:val>
                                        </p:tav>
                                        <p:tav tm="100000">
                                          <p:val>
                                            <p:strVal val="#ppt_x"/>
                                          </p:val>
                                        </p:tav>
                                      </p:tavLst>
                                    </p:anim>
                                    <p:anim calcmode="lin" valueType="num">
                                      <p:cBhvr>
                                        <p:cTn id="33" dur="1000" fill="hold"/>
                                        <p:tgtEl>
                                          <p:spTgt spid="612380"/>
                                        </p:tgtEl>
                                        <p:attrNameLst>
                                          <p:attrName>ppt_y</p:attrName>
                                        </p:attrNameLst>
                                      </p:cBhvr>
                                      <p:tavLst>
                                        <p:tav tm="0">
                                          <p:val>
                                            <p:strVal val="#ppt_y+.1"/>
                                          </p:val>
                                        </p:tav>
                                        <p:tav tm="100000">
                                          <p:val>
                                            <p:strVal val="#ppt_y"/>
                                          </p:val>
                                        </p:tav>
                                      </p:tavLst>
                                    </p:anim>
                                  </p:childTnLst>
                                </p:cTn>
                              </p:par>
                            </p:childTnLst>
                          </p:cTn>
                        </p:par>
                        <p:par>
                          <p:cTn id="34" fill="hold" nodeType="afterGroup">
                            <p:stCondLst>
                              <p:cond delay="3000"/>
                            </p:stCondLst>
                            <p:childTnLst>
                              <p:par>
                                <p:cTn id="35" presetID="4" presetClass="entr" presetSubtype="16" fill="hold" grpId="0" nodeType="afterEffect">
                                  <p:stCondLst>
                                    <p:cond delay="0"/>
                                  </p:stCondLst>
                                  <p:childTnLst>
                                    <p:set>
                                      <p:cBhvr>
                                        <p:cTn id="36" dur="1" fill="hold">
                                          <p:stCondLst>
                                            <p:cond delay="0"/>
                                          </p:stCondLst>
                                        </p:cTn>
                                        <p:tgtEl>
                                          <p:spTgt spid="612381"/>
                                        </p:tgtEl>
                                        <p:attrNameLst>
                                          <p:attrName>style.visibility</p:attrName>
                                        </p:attrNameLst>
                                      </p:cBhvr>
                                      <p:to>
                                        <p:strVal val="visible"/>
                                      </p:to>
                                    </p:set>
                                    <p:animEffect transition="in" filter="box(in)">
                                      <p:cBhvr>
                                        <p:cTn id="37" dur="1000"/>
                                        <p:tgtEl>
                                          <p:spTgt spid="612381"/>
                                        </p:tgtEl>
                                      </p:cBhvr>
                                    </p:animEffect>
                                  </p:childTnLst>
                                </p:cTn>
                              </p:par>
                            </p:childTnLst>
                          </p:cTn>
                        </p:par>
                        <p:par>
                          <p:cTn id="38" fill="hold" nodeType="afterGroup">
                            <p:stCondLst>
                              <p:cond delay="4000"/>
                            </p:stCondLst>
                            <p:childTnLst>
                              <p:par>
                                <p:cTn id="39" presetID="2" presetClass="entr" presetSubtype="8" fill="hold" grpId="0" nodeType="afterEffect">
                                  <p:stCondLst>
                                    <p:cond delay="0"/>
                                  </p:stCondLst>
                                  <p:childTnLst>
                                    <p:set>
                                      <p:cBhvr>
                                        <p:cTn id="40" dur="1" fill="hold">
                                          <p:stCondLst>
                                            <p:cond delay="0"/>
                                          </p:stCondLst>
                                        </p:cTn>
                                        <p:tgtEl>
                                          <p:spTgt spid="612382"/>
                                        </p:tgtEl>
                                        <p:attrNameLst>
                                          <p:attrName>style.visibility</p:attrName>
                                        </p:attrNameLst>
                                      </p:cBhvr>
                                      <p:to>
                                        <p:strVal val="visible"/>
                                      </p:to>
                                    </p:set>
                                    <p:anim calcmode="lin" valueType="num">
                                      <p:cBhvr additive="base">
                                        <p:cTn id="41" dur="500" fill="hold"/>
                                        <p:tgtEl>
                                          <p:spTgt spid="612382"/>
                                        </p:tgtEl>
                                        <p:attrNameLst>
                                          <p:attrName>ppt_x</p:attrName>
                                        </p:attrNameLst>
                                      </p:cBhvr>
                                      <p:tavLst>
                                        <p:tav tm="0">
                                          <p:val>
                                            <p:strVal val="0-#ppt_w/2"/>
                                          </p:val>
                                        </p:tav>
                                        <p:tav tm="100000">
                                          <p:val>
                                            <p:strVal val="#ppt_x"/>
                                          </p:val>
                                        </p:tav>
                                      </p:tavLst>
                                    </p:anim>
                                    <p:anim calcmode="lin" valueType="num">
                                      <p:cBhvr additive="base">
                                        <p:cTn id="42" dur="500" fill="hold"/>
                                        <p:tgtEl>
                                          <p:spTgt spid="612382"/>
                                        </p:tgtEl>
                                        <p:attrNameLst>
                                          <p:attrName>ppt_y</p:attrName>
                                        </p:attrNameLst>
                                      </p:cBhvr>
                                      <p:tavLst>
                                        <p:tav tm="0">
                                          <p:val>
                                            <p:strVal val="#ppt_y"/>
                                          </p:val>
                                        </p:tav>
                                        <p:tav tm="100000">
                                          <p:val>
                                            <p:strVal val="#ppt_y"/>
                                          </p:val>
                                        </p:tav>
                                      </p:tavLst>
                                    </p:anim>
                                  </p:childTnLst>
                                </p:cTn>
                              </p:par>
                            </p:childTnLst>
                          </p:cTn>
                        </p:par>
                        <p:par>
                          <p:cTn id="43" fill="hold" nodeType="afterGroup">
                            <p:stCondLst>
                              <p:cond delay="4500"/>
                            </p:stCondLst>
                            <p:childTnLst>
                              <p:par>
                                <p:cTn id="44" presetID="42" presetClass="entr" presetSubtype="0" fill="hold" grpId="0" nodeType="afterEffect">
                                  <p:stCondLst>
                                    <p:cond delay="0"/>
                                  </p:stCondLst>
                                  <p:childTnLst>
                                    <p:set>
                                      <p:cBhvr>
                                        <p:cTn id="45" dur="1" fill="hold">
                                          <p:stCondLst>
                                            <p:cond delay="0"/>
                                          </p:stCondLst>
                                        </p:cTn>
                                        <p:tgtEl>
                                          <p:spTgt spid="612383"/>
                                        </p:tgtEl>
                                        <p:attrNameLst>
                                          <p:attrName>style.visibility</p:attrName>
                                        </p:attrNameLst>
                                      </p:cBhvr>
                                      <p:to>
                                        <p:strVal val="visible"/>
                                      </p:to>
                                    </p:set>
                                    <p:animEffect transition="in" filter="fade">
                                      <p:cBhvr>
                                        <p:cTn id="46" dur="1000"/>
                                        <p:tgtEl>
                                          <p:spTgt spid="612383"/>
                                        </p:tgtEl>
                                      </p:cBhvr>
                                    </p:animEffect>
                                    <p:anim calcmode="lin" valueType="num">
                                      <p:cBhvr>
                                        <p:cTn id="47" dur="1000" fill="hold"/>
                                        <p:tgtEl>
                                          <p:spTgt spid="612383"/>
                                        </p:tgtEl>
                                        <p:attrNameLst>
                                          <p:attrName>ppt_x</p:attrName>
                                        </p:attrNameLst>
                                      </p:cBhvr>
                                      <p:tavLst>
                                        <p:tav tm="0">
                                          <p:val>
                                            <p:strVal val="#ppt_x"/>
                                          </p:val>
                                        </p:tav>
                                        <p:tav tm="100000">
                                          <p:val>
                                            <p:strVal val="#ppt_x"/>
                                          </p:val>
                                        </p:tav>
                                      </p:tavLst>
                                    </p:anim>
                                    <p:anim calcmode="lin" valueType="num">
                                      <p:cBhvr>
                                        <p:cTn id="48" dur="1000" fill="hold"/>
                                        <p:tgtEl>
                                          <p:spTgt spid="612383"/>
                                        </p:tgtEl>
                                        <p:attrNameLst>
                                          <p:attrName>ppt_y</p:attrName>
                                        </p:attrNameLst>
                                      </p:cBhvr>
                                      <p:tavLst>
                                        <p:tav tm="0">
                                          <p:val>
                                            <p:strVal val="#ppt_y+.1"/>
                                          </p:val>
                                        </p:tav>
                                        <p:tav tm="100000">
                                          <p:val>
                                            <p:strVal val="#ppt_y"/>
                                          </p:val>
                                        </p:tav>
                                      </p:tavLst>
                                    </p:anim>
                                  </p:childTnLst>
                                </p:cTn>
                              </p:par>
                            </p:childTnLst>
                          </p:cTn>
                        </p:par>
                        <p:par>
                          <p:cTn id="49" fill="hold" nodeType="afterGroup">
                            <p:stCondLst>
                              <p:cond delay="5500"/>
                            </p:stCondLst>
                            <p:childTnLst>
                              <p:par>
                                <p:cTn id="50" presetID="2" presetClass="entr" presetSubtype="2" fill="hold" grpId="0" nodeType="afterEffect">
                                  <p:stCondLst>
                                    <p:cond delay="0"/>
                                  </p:stCondLst>
                                  <p:childTnLst>
                                    <p:set>
                                      <p:cBhvr>
                                        <p:cTn id="51" dur="1" fill="hold">
                                          <p:stCondLst>
                                            <p:cond delay="0"/>
                                          </p:stCondLst>
                                        </p:cTn>
                                        <p:tgtEl>
                                          <p:spTgt spid="612384"/>
                                        </p:tgtEl>
                                        <p:attrNameLst>
                                          <p:attrName>style.visibility</p:attrName>
                                        </p:attrNameLst>
                                      </p:cBhvr>
                                      <p:to>
                                        <p:strVal val="visible"/>
                                      </p:to>
                                    </p:set>
                                    <p:anim calcmode="lin" valueType="num">
                                      <p:cBhvr additive="base">
                                        <p:cTn id="52" dur="500" fill="hold"/>
                                        <p:tgtEl>
                                          <p:spTgt spid="612384"/>
                                        </p:tgtEl>
                                        <p:attrNameLst>
                                          <p:attrName>ppt_x</p:attrName>
                                        </p:attrNameLst>
                                      </p:cBhvr>
                                      <p:tavLst>
                                        <p:tav tm="0">
                                          <p:val>
                                            <p:strVal val="1+#ppt_w/2"/>
                                          </p:val>
                                        </p:tav>
                                        <p:tav tm="100000">
                                          <p:val>
                                            <p:strVal val="#ppt_x"/>
                                          </p:val>
                                        </p:tav>
                                      </p:tavLst>
                                    </p:anim>
                                    <p:anim calcmode="lin" valueType="num">
                                      <p:cBhvr additive="base">
                                        <p:cTn id="53" dur="500" fill="hold"/>
                                        <p:tgtEl>
                                          <p:spTgt spid="612384"/>
                                        </p:tgtEl>
                                        <p:attrNameLst>
                                          <p:attrName>ppt_y</p:attrName>
                                        </p:attrNameLst>
                                      </p:cBhvr>
                                      <p:tavLst>
                                        <p:tav tm="0">
                                          <p:val>
                                            <p:strVal val="#ppt_y"/>
                                          </p:val>
                                        </p:tav>
                                        <p:tav tm="100000">
                                          <p:val>
                                            <p:strVal val="#ppt_y"/>
                                          </p:val>
                                        </p:tav>
                                      </p:tavLst>
                                    </p:anim>
                                  </p:childTnLst>
                                </p:cTn>
                              </p:par>
                            </p:childTnLst>
                          </p:cTn>
                        </p:par>
                        <p:par>
                          <p:cTn id="54" fill="hold" nodeType="afterGroup">
                            <p:stCondLst>
                              <p:cond delay="6000"/>
                            </p:stCondLst>
                            <p:childTnLst>
                              <p:par>
                                <p:cTn id="55" presetID="8" presetClass="entr" presetSubtype="16" fill="hold" grpId="0" nodeType="afterEffect">
                                  <p:stCondLst>
                                    <p:cond delay="0"/>
                                  </p:stCondLst>
                                  <p:childTnLst>
                                    <p:set>
                                      <p:cBhvr>
                                        <p:cTn id="56" dur="1" fill="hold">
                                          <p:stCondLst>
                                            <p:cond delay="0"/>
                                          </p:stCondLst>
                                        </p:cTn>
                                        <p:tgtEl>
                                          <p:spTgt spid="612385"/>
                                        </p:tgtEl>
                                        <p:attrNameLst>
                                          <p:attrName>style.visibility</p:attrName>
                                        </p:attrNameLst>
                                      </p:cBhvr>
                                      <p:to>
                                        <p:strVal val="visible"/>
                                      </p:to>
                                    </p:set>
                                    <p:animEffect transition="in" filter="diamond(in)">
                                      <p:cBhvr>
                                        <p:cTn id="57" dur="1000"/>
                                        <p:tgtEl>
                                          <p:spTgt spid="612385"/>
                                        </p:tgtEl>
                                      </p:cBhvr>
                                    </p:animEffect>
                                  </p:childTnLst>
                                </p:cTn>
                              </p:par>
                            </p:childTnLst>
                          </p:cTn>
                        </p:par>
                        <p:par>
                          <p:cTn id="58" fill="hold" nodeType="afterGroup">
                            <p:stCondLst>
                              <p:cond delay="7000"/>
                            </p:stCondLst>
                            <p:childTnLst>
                              <p:par>
                                <p:cTn id="59" presetID="2" presetClass="entr" presetSubtype="2" fill="hold" grpId="0" nodeType="afterEffect">
                                  <p:stCondLst>
                                    <p:cond delay="0"/>
                                  </p:stCondLst>
                                  <p:childTnLst>
                                    <p:set>
                                      <p:cBhvr>
                                        <p:cTn id="60" dur="1" fill="hold">
                                          <p:stCondLst>
                                            <p:cond delay="0"/>
                                          </p:stCondLst>
                                        </p:cTn>
                                        <p:tgtEl>
                                          <p:spTgt spid="612386"/>
                                        </p:tgtEl>
                                        <p:attrNameLst>
                                          <p:attrName>style.visibility</p:attrName>
                                        </p:attrNameLst>
                                      </p:cBhvr>
                                      <p:to>
                                        <p:strVal val="visible"/>
                                      </p:to>
                                    </p:set>
                                    <p:anim calcmode="lin" valueType="num">
                                      <p:cBhvr additive="base">
                                        <p:cTn id="61" dur="500" fill="hold"/>
                                        <p:tgtEl>
                                          <p:spTgt spid="612386"/>
                                        </p:tgtEl>
                                        <p:attrNameLst>
                                          <p:attrName>ppt_x</p:attrName>
                                        </p:attrNameLst>
                                      </p:cBhvr>
                                      <p:tavLst>
                                        <p:tav tm="0">
                                          <p:val>
                                            <p:strVal val="1+#ppt_w/2"/>
                                          </p:val>
                                        </p:tav>
                                        <p:tav tm="100000">
                                          <p:val>
                                            <p:strVal val="#ppt_x"/>
                                          </p:val>
                                        </p:tav>
                                      </p:tavLst>
                                    </p:anim>
                                    <p:anim calcmode="lin" valueType="num">
                                      <p:cBhvr additive="base">
                                        <p:cTn id="62" dur="500" fill="hold"/>
                                        <p:tgtEl>
                                          <p:spTgt spid="612386"/>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6" fill="hold" grpId="0" nodeType="clickEffect">
                                  <p:stCondLst>
                                    <p:cond delay="0"/>
                                  </p:stCondLst>
                                  <p:childTnLst>
                                    <p:set>
                                      <p:cBhvr>
                                        <p:cTn id="66" dur="1" fill="hold">
                                          <p:stCondLst>
                                            <p:cond delay="0"/>
                                          </p:stCondLst>
                                        </p:cTn>
                                        <p:tgtEl>
                                          <p:spTgt spid="612389"/>
                                        </p:tgtEl>
                                        <p:attrNameLst>
                                          <p:attrName>style.visibility</p:attrName>
                                        </p:attrNameLst>
                                      </p:cBhvr>
                                      <p:to>
                                        <p:strVal val="visible"/>
                                      </p:to>
                                    </p:set>
                                    <p:anim calcmode="lin" valueType="num">
                                      <p:cBhvr additive="base">
                                        <p:cTn id="67" dur="500" fill="hold"/>
                                        <p:tgtEl>
                                          <p:spTgt spid="612389"/>
                                        </p:tgtEl>
                                        <p:attrNameLst>
                                          <p:attrName>ppt_x</p:attrName>
                                        </p:attrNameLst>
                                      </p:cBhvr>
                                      <p:tavLst>
                                        <p:tav tm="0">
                                          <p:val>
                                            <p:strVal val="1+#ppt_w/2"/>
                                          </p:val>
                                        </p:tav>
                                        <p:tav tm="100000">
                                          <p:val>
                                            <p:strVal val="#ppt_x"/>
                                          </p:val>
                                        </p:tav>
                                      </p:tavLst>
                                    </p:anim>
                                    <p:anim calcmode="lin" valueType="num">
                                      <p:cBhvr additive="base">
                                        <p:cTn id="68" dur="500" fill="hold"/>
                                        <p:tgtEl>
                                          <p:spTgt spid="612389"/>
                                        </p:tgtEl>
                                        <p:attrNameLst>
                                          <p:attrName>ppt_y</p:attrName>
                                        </p:attrNameLst>
                                      </p:cBhvr>
                                      <p:tavLst>
                                        <p:tav tm="0">
                                          <p:val>
                                            <p:strVal val="1+#ppt_h/2"/>
                                          </p:val>
                                        </p:tav>
                                        <p:tav tm="100000">
                                          <p:val>
                                            <p:strVal val="#ppt_y"/>
                                          </p:val>
                                        </p:tav>
                                      </p:tavLst>
                                    </p:anim>
                                  </p:childTnLst>
                                </p:cTn>
                              </p:par>
                              <p:par>
                                <p:cTn id="69" presetID="2" presetClass="entr" presetSubtype="6" fill="hold" nodeType="withEffect">
                                  <p:stCondLst>
                                    <p:cond delay="0"/>
                                  </p:stCondLst>
                                  <p:childTnLst>
                                    <p:set>
                                      <p:cBhvr>
                                        <p:cTn id="70" dur="1" fill="hold">
                                          <p:stCondLst>
                                            <p:cond delay="0"/>
                                          </p:stCondLst>
                                        </p:cTn>
                                        <p:tgtEl>
                                          <p:spTgt spid="612388"/>
                                        </p:tgtEl>
                                        <p:attrNameLst>
                                          <p:attrName>style.visibility</p:attrName>
                                        </p:attrNameLst>
                                      </p:cBhvr>
                                      <p:to>
                                        <p:strVal val="visible"/>
                                      </p:to>
                                    </p:set>
                                    <p:anim calcmode="lin" valueType="num">
                                      <p:cBhvr additive="base">
                                        <p:cTn id="71" dur="500" fill="hold"/>
                                        <p:tgtEl>
                                          <p:spTgt spid="612388"/>
                                        </p:tgtEl>
                                        <p:attrNameLst>
                                          <p:attrName>ppt_x</p:attrName>
                                        </p:attrNameLst>
                                      </p:cBhvr>
                                      <p:tavLst>
                                        <p:tav tm="0">
                                          <p:val>
                                            <p:strVal val="1+#ppt_w/2"/>
                                          </p:val>
                                        </p:tav>
                                        <p:tav tm="100000">
                                          <p:val>
                                            <p:strVal val="#ppt_x"/>
                                          </p:val>
                                        </p:tav>
                                      </p:tavLst>
                                    </p:anim>
                                    <p:anim calcmode="lin" valueType="num">
                                      <p:cBhvr additive="base">
                                        <p:cTn id="72" dur="500" fill="hold"/>
                                        <p:tgtEl>
                                          <p:spTgt spid="612388"/>
                                        </p:tgtEl>
                                        <p:attrNameLst>
                                          <p:attrName>ppt_y</p:attrName>
                                        </p:attrNameLst>
                                      </p:cBhvr>
                                      <p:tavLst>
                                        <p:tav tm="0">
                                          <p:val>
                                            <p:strVal val="1+#ppt_h/2"/>
                                          </p:val>
                                        </p:tav>
                                        <p:tav tm="100000">
                                          <p:val>
                                            <p:strVal val="#ppt_y"/>
                                          </p:val>
                                        </p:tav>
                                      </p:tavLst>
                                    </p:anim>
                                  </p:childTnLst>
                                </p:cTn>
                              </p:par>
                              <p:par>
                                <p:cTn id="73" presetID="42" presetClass="entr" presetSubtype="0" fill="hold" nodeType="withEffect">
                                  <p:stCondLst>
                                    <p:cond delay="0"/>
                                  </p:stCondLst>
                                  <p:childTnLst>
                                    <p:set>
                                      <p:cBhvr>
                                        <p:cTn id="74" dur="1" fill="hold">
                                          <p:stCondLst>
                                            <p:cond delay="0"/>
                                          </p:stCondLst>
                                        </p:cTn>
                                        <p:tgtEl>
                                          <p:spTgt spid="612377">
                                            <p:txEl>
                                              <p:pRg st="1" end="1"/>
                                            </p:txEl>
                                          </p:spTgt>
                                        </p:tgtEl>
                                        <p:attrNameLst>
                                          <p:attrName>style.visibility</p:attrName>
                                        </p:attrNameLst>
                                      </p:cBhvr>
                                      <p:to>
                                        <p:strVal val="visible"/>
                                      </p:to>
                                    </p:set>
                                    <p:animEffect transition="in" filter="fade">
                                      <p:cBhvr>
                                        <p:cTn id="75" dur="1000"/>
                                        <p:tgtEl>
                                          <p:spTgt spid="612377">
                                            <p:txEl>
                                              <p:pRg st="1" end="1"/>
                                            </p:txEl>
                                          </p:spTgt>
                                        </p:tgtEl>
                                      </p:cBhvr>
                                    </p:animEffect>
                                    <p:anim calcmode="lin" valueType="num">
                                      <p:cBhvr>
                                        <p:cTn id="76" dur="1000" fill="hold"/>
                                        <p:tgtEl>
                                          <p:spTgt spid="612377">
                                            <p:txEl>
                                              <p:pRg st="1" end="1"/>
                                            </p:txEl>
                                          </p:spTgt>
                                        </p:tgtEl>
                                        <p:attrNameLst>
                                          <p:attrName>ppt_x</p:attrName>
                                        </p:attrNameLst>
                                      </p:cBhvr>
                                      <p:tavLst>
                                        <p:tav tm="0">
                                          <p:val>
                                            <p:strVal val="#ppt_x"/>
                                          </p:val>
                                        </p:tav>
                                        <p:tav tm="100000">
                                          <p:val>
                                            <p:strVal val="#ppt_x"/>
                                          </p:val>
                                        </p:tav>
                                      </p:tavLst>
                                    </p:anim>
                                    <p:anim calcmode="lin" valueType="num">
                                      <p:cBhvr>
                                        <p:cTn id="77" dur="1000" fill="hold"/>
                                        <p:tgtEl>
                                          <p:spTgt spid="612377">
                                            <p:txEl>
                                              <p:pRg st="1" end="1"/>
                                            </p:txEl>
                                          </p:spTgt>
                                        </p:tgtEl>
                                        <p:attrNameLst>
                                          <p:attrName>ppt_y</p:attrName>
                                        </p:attrNameLst>
                                      </p:cBhvr>
                                      <p:tavLst>
                                        <p:tav tm="0">
                                          <p:val>
                                            <p:strVal val="#ppt_y+.1"/>
                                          </p:val>
                                        </p:tav>
                                        <p:tav tm="100000">
                                          <p:val>
                                            <p:strVal val="#ppt_y"/>
                                          </p:val>
                                        </p:tav>
                                      </p:tavLst>
                                    </p:anim>
                                  </p:childTnLst>
                                </p:cTn>
                              </p:par>
                            </p:childTnLst>
                          </p:cTn>
                        </p:par>
                        <p:par>
                          <p:cTn id="78" fill="hold" nodeType="afterGroup">
                            <p:stCondLst>
                              <p:cond delay="1000"/>
                            </p:stCondLst>
                            <p:childTnLst>
                              <p:par>
                                <p:cTn id="79" presetID="2" presetClass="entr" presetSubtype="8" fill="hold" grpId="0" nodeType="afterEffect">
                                  <p:stCondLst>
                                    <p:cond delay="0"/>
                                  </p:stCondLst>
                                  <p:childTnLst>
                                    <p:set>
                                      <p:cBhvr>
                                        <p:cTn id="80" dur="1" fill="hold">
                                          <p:stCondLst>
                                            <p:cond delay="0"/>
                                          </p:stCondLst>
                                        </p:cTn>
                                        <p:tgtEl>
                                          <p:spTgt spid="612367"/>
                                        </p:tgtEl>
                                        <p:attrNameLst>
                                          <p:attrName>style.visibility</p:attrName>
                                        </p:attrNameLst>
                                      </p:cBhvr>
                                      <p:to>
                                        <p:strVal val="visible"/>
                                      </p:to>
                                    </p:set>
                                    <p:anim calcmode="lin" valueType="num">
                                      <p:cBhvr additive="base">
                                        <p:cTn id="81" dur="500" fill="hold"/>
                                        <p:tgtEl>
                                          <p:spTgt spid="612367"/>
                                        </p:tgtEl>
                                        <p:attrNameLst>
                                          <p:attrName>ppt_x</p:attrName>
                                        </p:attrNameLst>
                                      </p:cBhvr>
                                      <p:tavLst>
                                        <p:tav tm="0">
                                          <p:val>
                                            <p:strVal val="0-#ppt_w/2"/>
                                          </p:val>
                                        </p:tav>
                                        <p:tav tm="100000">
                                          <p:val>
                                            <p:strVal val="#ppt_x"/>
                                          </p:val>
                                        </p:tav>
                                      </p:tavLst>
                                    </p:anim>
                                    <p:anim calcmode="lin" valueType="num">
                                      <p:cBhvr additive="base">
                                        <p:cTn id="82" dur="500" fill="hold"/>
                                        <p:tgtEl>
                                          <p:spTgt spid="612367"/>
                                        </p:tgtEl>
                                        <p:attrNameLst>
                                          <p:attrName>ppt_y</p:attrName>
                                        </p:attrNameLst>
                                      </p:cBhvr>
                                      <p:tavLst>
                                        <p:tav tm="0">
                                          <p:val>
                                            <p:strVal val="#ppt_y"/>
                                          </p:val>
                                        </p:tav>
                                        <p:tav tm="100000">
                                          <p:val>
                                            <p:strVal val="#ppt_y"/>
                                          </p:val>
                                        </p:tav>
                                      </p:tavLst>
                                    </p:anim>
                                  </p:childTnLst>
                                </p:cTn>
                              </p:par>
                            </p:childTnLst>
                          </p:cTn>
                        </p:par>
                        <p:par>
                          <p:cTn id="83" fill="hold" nodeType="afterGroup">
                            <p:stCondLst>
                              <p:cond delay="1500"/>
                            </p:stCondLst>
                            <p:childTnLst>
                              <p:par>
                                <p:cTn id="84" presetID="2" presetClass="entr" presetSubtype="12" fill="hold" grpId="0" nodeType="afterEffect">
                                  <p:stCondLst>
                                    <p:cond delay="0"/>
                                  </p:stCondLst>
                                  <p:childTnLst>
                                    <p:set>
                                      <p:cBhvr>
                                        <p:cTn id="85" dur="1" fill="hold">
                                          <p:stCondLst>
                                            <p:cond delay="0"/>
                                          </p:stCondLst>
                                        </p:cTn>
                                        <p:tgtEl>
                                          <p:spTgt spid="612370"/>
                                        </p:tgtEl>
                                        <p:attrNameLst>
                                          <p:attrName>style.visibility</p:attrName>
                                        </p:attrNameLst>
                                      </p:cBhvr>
                                      <p:to>
                                        <p:strVal val="visible"/>
                                      </p:to>
                                    </p:set>
                                    <p:anim calcmode="lin" valueType="num">
                                      <p:cBhvr additive="base">
                                        <p:cTn id="86" dur="2000" fill="hold"/>
                                        <p:tgtEl>
                                          <p:spTgt spid="612370"/>
                                        </p:tgtEl>
                                        <p:attrNameLst>
                                          <p:attrName>ppt_x</p:attrName>
                                        </p:attrNameLst>
                                      </p:cBhvr>
                                      <p:tavLst>
                                        <p:tav tm="0">
                                          <p:val>
                                            <p:strVal val="0-#ppt_w/2"/>
                                          </p:val>
                                        </p:tav>
                                        <p:tav tm="100000">
                                          <p:val>
                                            <p:strVal val="#ppt_x"/>
                                          </p:val>
                                        </p:tav>
                                      </p:tavLst>
                                    </p:anim>
                                    <p:anim calcmode="lin" valueType="num">
                                      <p:cBhvr additive="base">
                                        <p:cTn id="87" dur="2000" fill="hold"/>
                                        <p:tgtEl>
                                          <p:spTgt spid="612370"/>
                                        </p:tgtEl>
                                        <p:attrNameLst>
                                          <p:attrName>ppt_y</p:attrName>
                                        </p:attrNameLst>
                                      </p:cBhvr>
                                      <p:tavLst>
                                        <p:tav tm="0">
                                          <p:val>
                                            <p:strVal val="1+#ppt_h/2"/>
                                          </p:val>
                                        </p:tav>
                                        <p:tav tm="100000">
                                          <p:val>
                                            <p:strVal val="#ppt_y"/>
                                          </p:val>
                                        </p:tav>
                                      </p:tavLst>
                                    </p:anim>
                                  </p:childTnLst>
                                </p:cTn>
                              </p:par>
                            </p:childTnLst>
                          </p:cTn>
                        </p:par>
                        <p:par>
                          <p:cTn id="88" fill="hold" nodeType="afterGroup">
                            <p:stCondLst>
                              <p:cond delay="3500"/>
                            </p:stCondLst>
                            <p:childTnLst>
                              <p:par>
                                <p:cTn id="89" presetID="42" presetClass="entr" presetSubtype="0" fill="hold" grpId="0" nodeType="afterEffect">
                                  <p:stCondLst>
                                    <p:cond delay="0"/>
                                  </p:stCondLst>
                                  <p:childTnLst>
                                    <p:set>
                                      <p:cBhvr>
                                        <p:cTn id="90" dur="1" fill="hold">
                                          <p:stCondLst>
                                            <p:cond delay="0"/>
                                          </p:stCondLst>
                                        </p:cTn>
                                        <p:tgtEl>
                                          <p:spTgt spid="612373"/>
                                        </p:tgtEl>
                                        <p:attrNameLst>
                                          <p:attrName>style.visibility</p:attrName>
                                        </p:attrNameLst>
                                      </p:cBhvr>
                                      <p:to>
                                        <p:strVal val="visible"/>
                                      </p:to>
                                    </p:set>
                                    <p:animEffect transition="in" filter="fade">
                                      <p:cBhvr>
                                        <p:cTn id="91" dur="1000"/>
                                        <p:tgtEl>
                                          <p:spTgt spid="612373"/>
                                        </p:tgtEl>
                                      </p:cBhvr>
                                    </p:animEffect>
                                    <p:anim calcmode="lin" valueType="num">
                                      <p:cBhvr>
                                        <p:cTn id="92" dur="1000" fill="hold"/>
                                        <p:tgtEl>
                                          <p:spTgt spid="612373"/>
                                        </p:tgtEl>
                                        <p:attrNameLst>
                                          <p:attrName>ppt_x</p:attrName>
                                        </p:attrNameLst>
                                      </p:cBhvr>
                                      <p:tavLst>
                                        <p:tav tm="0">
                                          <p:val>
                                            <p:strVal val="#ppt_x"/>
                                          </p:val>
                                        </p:tav>
                                        <p:tav tm="100000">
                                          <p:val>
                                            <p:strVal val="#ppt_x"/>
                                          </p:val>
                                        </p:tav>
                                      </p:tavLst>
                                    </p:anim>
                                    <p:anim calcmode="lin" valueType="num">
                                      <p:cBhvr>
                                        <p:cTn id="93" dur="1000" fill="hold"/>
                                        <p:tgtEl>
                                          <p:spTgt spid="612373"/>
                                        </p:tgtEl>
                                        <p:attrNameLst>
                                          <p:attrName>ppt_y</p:attrName>
                                        </p:attrNameLst>
                                      </p:cBhvr>
                                      <p:tavLst>
                                        <p:tav tm="0">
                                          <p:val>
                                            <p:strVal val="#ppt_y+.1"/>
                                          </p:val>
                                        </p:tav>
                                        <p:tav tm="100000">
                                          <p:val>
                                            <p:strVal val="#ppt_y"/>
                                          </p:val>
                                        </p:tav>
                                      </p:tavLst>
                                    </p:anim>
                                  </p:childTnLst>
                                </p:cTn>
                              </p:par>
                            </p:childTnLst>
                          </p:cTn>
                        </p:par>
                        <p:par>
                          <p:cTn id="94" fill="hold" nodeType="afterGroup">
                            <p:stCondLst>
                              <p:cond delay="4500"/>
                            </p:stCondLst>
                            <p:childTnLst>
                              <p:par>
                                <p:cTn id="95" presetID="2" presetClass="entr" presetSubtype="2" fill="hold" grpId="0" nodeType="afterEffect">
                                  <p:stCondLst>
                                    <p:cond delay="0"/>
                                  </p:stCondLst>
                                  <p:childTnLst>
                                    <p:set>
                                      <p:cBhvr>
                                        <p:cTn id="96" dur="1" fill="hold">
                                          <p:stCondLst>
                                            <p:cond delay="0"/>
                                          </p:stCondLst>
                                        </p:cTn>
                                        <p:tgtEl>
                                          <p:spTgt spid="612368"/>
                                        </p:tgtEl>
                                        <p:attrNameLst>
                                          <p:attrName>style.visibility</p:attrName>
                                        </p:attrNameLst>
                                      </p:cBhvr>
                                      <p:to>
                                        <p:strVal val="visible"/>
                                      </p:to>
                                    </p:set>
                                    <p:anim calcmode="lin" valueType="num">
                                      <p:cBhvr additive="base">
                                        <p:cTn id="97" dur="1000" fill="hold"/>
                                        <p:tgtEl>
                                          <p:spTgt spid="612368"/>
                                        </p:tgtEl>
                                        <p:attrNameLst>
                                          <p:attrName>ppt_x</p:attrName>
                                        </p:attrNameLst>
                                      </p:cBhvr>
                                      <p:tavLst>
                                        <p:tav tm="0">
                                          <p:val>
                                            <p:strVal val="1+#ppt_w/2"/>
                                          </p:val>
                                        </p:tav>
                                        <p:tav tm="100000">
                                          <p:val>
                                            <p:strVal val="#ppt_x"/>
                                          </p:val>
                                        </p:tav>
                                      </p:tavLst>
                                    </p:anim>
                                    <p:anim calcmode="lin" valueType="num">
                                      <p:cBhvr additive="base">
                                        <p:cTn id="98" dur="1000" fill="hold"/>
                                        <p:tgtEl>
                                          <p:spTgt spid="612368"/>
                                        </p:tgtEl>
                                        <p:attrNameLst>
                                          <p:attrName>ppt_y</p:attrName>
                                        </p:attrNameLst>
                                      </p:cBhvr>
                                      <p:tavLst>
                                        <p:tav tm="0">
                                          <p:val>
                                            <p:strVal val="#ppt_y"/>
                                          </p:val>
                                        </p:tav>
                                        <p:tav tm="100000">
                                          <p:val>
                                            <p:strVal val="#ppt_y"/>
                                          </p:val>
                                        </p:tav>
                                      </p:tavLst>
                                    </p:anim>
                                  </p:childTnLst>
                                </p:cTn>
                              </p:par>
                            </p:childTnLst>
                          </p:cTn>
                        </p:par>
                        <p:par>
                          <p:cTn id="99" fill="hold" nodeType="afterGroup">
                            <p:stCondLst>
                              <p:cond delay="5500"/>
                            </p:stCondLst>
                            <p:childTnLst>
                              <p:par>
                                <p:cTn id="100" presetID="3" presetClass="entr" presetSubtype="10" fill="hold" grpId="0" nodeType="afterEffect">
                                  <p:stCondLst>
                                    <p:cond delay="0"/>
                                  </p:stCondLst>
                                  <p:childTnLst>
                                    <p:set>
                                      <p:cBhvr>
                                        <p:cTn id="101" dur="1" fill="hold">
                                          <p:stCondLst>
                                            <p:cond delay="0"/>
                                          </p:stCondLst>
                                        </p:cTn>
                                        <p:tgtEl>
                                          <p:spTgt spid="612371"/>
                                        </p:tgtEl>
                                        <p:attrNameLst>
                                          <p:attrName>style.visibility</p:attrName>
                                        </p:attrNameLst>
                                      </p:cBhvr>
                                      <p:to>
                                        <p:strVal val="visible"/>
                                      </p:to>
                                    </p:set>
                                    <p:animEffect transition="in" filter="blinds(horizontal)">
                                      <p:cBhvr>
                                        <p:cTn id="102" dur="500"/>
                                        <p:tgtEl>
                                          <p:spTgt spid="612371"/>
                                        </p:tgtEl>
                                      </p:cBhvr>
                                    </p:animEffect>
                                  </p:childTnLst>
                                </p:cTn>
                              </p:par>
                            </p:childTnLst>
                          </p:cTn>
                        </p:par>
                        <p:par>
                          <p:cTn id="103" fill="hold" nodeType="afterGroup">
                            <p:stCondLst>
                              <p:cond delay="6000"/>
                            </p:stCondLst>
                            <p:childTnLst>
                              <p:par>
                                <p:cTn id="104" presetID="42" presetClass="entr" presetSubtype="0" fill="hold" grpId="0" nodeType="afterEffect">
                                  <p:stCondLst>
                                    <p:cond delay="0"/>
                                  </p:stCondLst>
                                  <p:childTnLst>
                                    <p:set>
                                      <p:cBhvr>
                                        <p:cTn id="105" dur="1" fill="hold">
                                          <p:stCondLst>
                                            <p:cond delay="0"/>
                                          </p:stCondLst>
                                        </p:cTn>
                                        <p:tgtEl>
                                          <p:spTgt spid="612374"/>
                                        </p:tgtEl>
                                        <p:attrNameLst>
                                          <p:attrName>style.visibility</p:attrName>
                                        </p:attrNameLst>
                                      </p:cBhvr>
                                      <p:to>
                                        <p:strVal val="visible"/>
                                      </p:to>
                                    </p:set>
                                    <p:animEffect transition="in" filter="fade">
                                      <p:cBhvr>
                                        <p:cTn id="106" dur="1000"/>
                                        <p:tgtEl>
                                          <p:spTgt spid="612374"/>
                                        </p:tgtEl>
                                      </p:cBhvr>
                                    </p:animEffect>
                                    <p:anim calcmode="lin" valueType="num">
                                      <p:cBhvr>
                                        <p:cTn id="107" dur="1000" fill="hold"/>
                                        <p:tgtEl>
                                          <p:spTgt spid="612374"/>
                                        </p:tgtEl>
                                        <p:attrNameLst>
                                          <p:attrName>ppt_x</p:attrName>
                                        </p:attrNameLst>
                                      </p:cBhvr>
                                      <p:tavLst>
                                        <p:tav tm="0">
                                          <p:val>
                                            <p:strVal val="#ppt_x"/>
                                          </p:val>
                                        </p:tav>
                                        <p:tav tm="100000">
                                          <p:val>
                                            <p:strVal val="#ppt_x"/>
                                          </p:val>
                                        </p:tav>
                                      </p:tavLst>
                                    </p:anim>
                                    <p:anim calcmode="lin" valueType="num">
                                      <p:cBhvr>
                                        <p:cTn id="108" dur="1000" fill="hold"/>
                                        <p:tgtEl>
                                          <p:spTgt spid="612374"/>
                                        </p:tgtEl>
                                        <p:attrNameLst>
                                          <p:attrName>ppt_y</p:attrName>
                                        </p:attrNameLst>
                                      </p:cBhvr>
                                      <p:tavLst>
                                        <p:tav tm="0">
                                          <p:val>
                                            <p:strVal val="#ppt_y+.1"/>
                                          </p:val>
                                        </p:tav>
                                        <p:tav tm="100000">
                                          <p:val>
                                            <p:strVal val="#ppt_y"/>
                                          </p:val>
                                        </p:tav>
                                      </p:tavLst>
                                    </p:anim>
                                  </p:childTnLst>
                                </p:cTn>
                              </p:par>
                            </p:childTnLst>
                          </p:cTn>
                        </p:par>
                        <p:par>
                          <p:cTn id="109" fill="hold" nodeType="afterGroup">
                            <p:stCondLst>
                              <p:cond delay="7000"/>
                            </p:stCondLst>
                            <p:childTnLst>
                              <p:par>
                                <p:cTn id="110" presetID="2" presetClass="entr" presetSubtype="6" fill="hold" grpId="0" nodeType="afterEffect">
                                  <p:stCondLst>
                                    <p:cond delay="0"/>
                                  </p:stCondLst>
                                  <p:childTnLst>
                                    <p:set>
                                      <p:cBhvr>
                                        <p:cTn id="111" dur="1" fill="hold">
                                          <p:stCondLst>
                                            <p:cond delay="0"/>
                                          </p:stCondLst>
                                        </p:cTn>
                                        <p:tgtEl>
                                          <p:spTgt spid="612369"/>
                                        </p:tgtEl>
                                        <p:attrNameLst>
                                          <p:attrName>style.visibility</p:attrName>
                                        </p:attrNameLst>
                                      </p:cBhvr>
                                      <p:to>
                                        <p:strVal val="visible"/>
                                      </p:to>
                                    </p:set>
                                    <p:anim calcmode="lin" valueType="num">
                                      <p:cBhvr additive="base">
                                        <p:cTn id="112" dur="1000" fill="hold"/>
                                        <p:tgtEl>
                                          <p:spTgt spid="612369"/>
                                        </p:tgtEl>
                                        <p:attrNameLst>
                                          <p:attrName>ppt_x</p:attrName>
                                        </p:attrNameLst>
                                      </p:cBhvr>
                                      <p:tavLst>
                                        <p:tav tm="0">
                                          <p:val>
                                            <p:strVal val="1+#ppt_w/2"/>
                                          </p:val>
                                        </p:tav>
                                        <p:tav tm="100000">
                                          <p:val>
                                            <p:strVal val="#ppt_x"/>
                                          </p:val>
                                        </p:tav>
                                      </p:tavLst>
                                    </p:anim>
                                    <p:anim calcmode="lin" valueType="num">
                                      <p:cBhvr additive="base">
                                        <p:cTn id="113" dur="1000" fill="hold"/>
                                        <p:tgtEl>
                                          <p:spTgt spid="612369"/>
                                        </p:tgtEl>
                                        <p:attrNameLst>
                                          <p:attrName>ppt_y</p:attrName>
                                        </p:attrNameLst>
                                      </p:cBhvr>
                                      <p:tavLst>
                                        <p:tav tm="0">
                                          <p:val>
                                            <p:strVal val="1+#ppt_h/2"/>
                                          </p:val>
                                        </p:tav>
                                        <p:tav tm="100000">
                                          <p:val>
                                            <p:strVal val="#ppt_y"/>
                                          </p:val>
                                        </p:tav>
                                      </p:tavLst>
                                    </p:anim>
                                  </p:childTnLst>
                                </p:cTn>
                              </p:par>
                            </p:childTnLst>
                          </p:cTn>
                        </p:par>
                        <p:par>
                          <p:cTn id="114" fill="hold" nodeType="afterGroup">
                            <p:stCondLst>
                              <p:cond delay="8000"/>
                            </p:stCondLst>
                            <p:childTnLst>
                              <p:par>
                                <p:cTn id="115" presetID="2" presetClass="entr" presetSubtype="8" fill="hold" grpId="0" nodeType="afterEffect">
                                  <p:stCondLst>
                                    <p:cond delay="0"/>
                                  </p:stCondLst>
                                  <p:childTnLst>
                                    <p:set>
                                      <p:cBhvr>
                                        <p:cTn id="116" dur="1" fill="hold">
                                          <p:stCondLst>
                                            <p:cond delay="0"/>
                                          </p:stCondLst>
                                        </p:cTn>
                                        <p:tgtEl>
                                          <p:spTgt spid="612372"/>
                                        </p:tgtEl>
                                        <p:attrNameLst>
                                          <p:attrName>style.visibility</p:attrName>
                                        </p:attrNameLst>
                                      </p:cBhvr>
                                      <p:to>
                                        <p:strVal val="visible"/>
                                      </p:to>
                                    </p:set>
                                    <p:anim calcmode="lin" valueType="num">
                                      <p:cBhvr additive="base">
                                        <p:cTn id="117" dur="1000" fill="hold"/>
                                        <p:tgtEl>
                                          <p:spTgt spid="612372"/>
                                        </p:tgtEl>
                                        <p:attrNameLst>
                                          <p:attrName>ppt_x</p:attrName>
                                        </p:attrNameLst>
                                      </p:cBhvr>
                                      <p:tavLst>
                                        <p:tav tm="0">
                                          <p:val>
                                            <p:strVal val="0-#ppt_w/2"/>
                                          </p:val>
                                        </p:tav>
                                        <p:tav tm="100000">
                                          <p:val>
                                            <p:strVal val="#ppt_x"/>
                                          </p:val>
                                        </p:tav>
                                      </p:tavLst>
                                    </p:anim>
                                    <p:anim calcmode="lin" valueType="num">
                                      <p:cBhvr additive="base">
                                        <p:cTn id="118" dur="1000" fill="hold"/>
                                        <p:tgtEl>
                                          <p:spTgt spid="612372"/>
                                        </p:tgtEl>
                                        <p:attrNameLst>
                                          <p:attrName>ppt_y</p:attrName>
                                        </p:attrNameLst>
                                      </p:cBhvr>
                                      <p:tavLst>
                                        <p:tav tm="0">
                                          <p:val>
                                            <p:strVal val="#ppt_y"/>
                                          </p:val>
                                        </p:tav>
                                        <p:tav tm="100000">
                                          <p:val>
                                            <p:strVal val="#ppt_y"/>
                                          </p:val>
                                        </p:tav>
                                      </p:tavLst>
                                    </p:anim>
                                  </p:childTnLst>
                                </p:cTn>
                              </p:par>
                            </p:childTnLst>
                          </p:cTn>
                        </p:par>
                        <p:par>
                          <p:cTn id="119" fill="hold" nodeType="afterGroup">
                            <p:stCondLst>
                              <p:cond delay="9000"/>
                            </p:stCondLst>
                            <p:childTnLst>
                              <p:par>
                                <p:cTn id="120" presetID="6" presetClass="entr" presetSubtype="16" fill="hold" grpId="0" nodeType="afterEffect">
                                  <p:stCondLst>
                                    <p:cond delay="0"/>
                                  </p:stCondLst>
                                  <p:childTnLst>
                                    <p:set>
                                      <p:cBhvr>
                                        <p:cTn id="121" dur="1" fill="hold">
                                          <p:stCondLst>
                                            <p:cond delay="0"/>
                                          </p:stCondLst>
                                        </p:cTn>
                                        <p:tgtEl>
                                          <p:spTgt spid="612375"/>
                                        </p:tgtEl>
                                        <p:attrNameLst>
                                          <p:attrName>style.visibility</p:attrName>
                                        </p:attrNameLst>
                                      </p:cBhvr>
                                      <p:to>
                                        <p:strVal val="visible"/>
                                      </p:to>
                                    </p:set>
                                    <p:animEffect transition="in" filter="circle(in)">
                                      <p:cBhvr>
                                        <p:cTn id="122" dur="1000"/>
                                        <p:tgtEl>
                                          <p:spTgt spid="6123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2367" grpId="0" animBg="1"/>
      <p:bldP spid="612368" grpId="0" animBg="1"/>
      <p:bldP spid="612369" grpId="0" animBg="1"/>
      <p:bldP spid="612370" grpId="0" animBg="1"/>
      <p:bldP spid="612371" grpId="0" animBg="1"/>
      <p:bldP spid="612372" grpId="0" animBg="1"/>
      <p:bldP spid="612373" grpId="0" animBg="1"/>
      <p:bldP spid="612374" grpId="0" animBg="1"/>
      <p:bldP spid="612375" grpId="0" animBg="1"/>
      <p:bldP spid="612378" grpId="0" animBg="1"/>
      <p:bldP spid="612379" grpId="0" animBg="1"/>
      <p:bldP spid="612380" grpId="0" animBg="1"/>
      <p:bldP spid="612381" grpId="0" animBg="1"/>
      <p:bldP spid="612382" grpId="0" animBg="1"/>
      <p:bldP spid="612383" grpId="0" animBg="1"/>
      <p:bldP spid="612384" grpId="0" animBg="1"/>
      <p:bldP spid="612385" grpId="0" animBg="1"/>
      <p:bldP spid="612386" grpId="0" animBg="1"/>
      <p:bldP spid="612389" grpId="0" animBg="1"/>
      <p:bldP spid="61239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1"/>
          </p:nvPr>
        </p:nvSpPr>
        <p:spPr/>
        <p:txBody>
          <a:bodyPr/>
          <a:lstStyle/>
          <a:p>
            <a:fld id="{912831F7-B7AE-46D2-8563-88F4C521DD57}" type="slidenum">
              <a:rPr lang="en-US">
                <a:solidFill>
                  <a:srgbClr val="FFFFFF"/>
                </a:solidFill>
              </a:rPr>
              <a:pPr/>
              <a:t>15</a:t>
            </a:fld>
            <a:endParaRPr lang="en-US">
              <a:solidFill>
                <a:srgbClr val="FFFFFF"/>
              </a:solidFill>
            </a:endParaRPr>
          </a:p>
        </p:txBody>
      </p:sp>
      <p:sp>
        <p:nvSpPr>
          <p:cNvPr id="614402" name="AutoShape 2"/>
          <p:cNvSpPr>
            <a:spLocks noChangeArrowheads="1"/>
          </p:cNvSpPr>
          <p:nvPr/>
        </p:nvSpPr>
        <p:spPr bwMode="auto">
          <a:xfrm>
            <a:off x="857403" y="479042"/>
            <a:ext cx="7924800" cy="1143000"/>
          </a:xfrm>
          <a:prstGeom prst="roundRect">
            <a:avLst>
              <a:gd name="adj" fmla="val 21667"/>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p>
            <a:pPr fontAlgn="base">
              <a:lnSpc>
                <a:spcPct val="90000"/>
              </a:lnSpc>
              <a:spcBef>
                <a:spcPct val="0"/>
              </a:spcBef>
              <a:spcAft>
                <a:spcPct val="0"/>
              </a:spcAft>
            </a:pPr>
            <a:r>
              <a:rPr lang="en-US" sz="3200" b="1" dirty="0">
                <a:solidFill>
                  <a:srgbClr val="003300"/>
                </a:solidFill>
              </a:rPr>
              <a:t>Bad </a:t>
            </a:r>
            <a:r>
              <a:rPr lang="en-US" sz="3200" b="1" dirty="0" smtClean="0">
                <a:solidFill>
                  <a:srgbClr val="003300"/>
                </a:solidFill>
              </a:rPr>
              <a:t>Multi-tasking </a:t>
            </a:r>
            <a:r>
              <a:rPr lang="en-US" sz="3200" b="1" dirty="0">
                <a:solidFill>
                  <a:srgbClr val="003300"/>
                </a:solidFill>
              </a:rPr>
              <a:t>Effects</a:t>
            </a:r>
          </a:p>
        </p:txBody>
      </p:sp>
      <p:sp>
        <p:nvSpPr>
          <p:cNvPr id="614403" name="Rectangle 3"/>
          <p:cNvSpPr>
            <a:spLocks noChangeArrowheads="1"/>
          </p:cNvSpPr>
          <p:nvPr/>
        </p:nvSpPr>
        <p:spPr bwMode="auto">
          <a:xfrm>
            <a:off x="1071563" y="2216150"/>
            <a:ext cx="7694612" cy="3724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fontAlgn="base">
              <a:spcBef>
                <a:spcPct val="20000"/>
              </a:spcBef>
              <a:spcAft>
                <a:spcPct val="0"/>
              </a:spcAft>
              <a:buClr>
                <a:srgbClr val="003300"/>
              </a:buClr>
              <a:buFont typeface="Wingdings" pitchFamily="2" charset="2"/>
              <a:buChar char="l"/>
            </a:pPr>
            <a:r>
              <a:rPr lang="en-US" sz="2200" dirty="0">
                <a:solidFill>
                  <a:srgbClr val="000000"/>
                </a:solidFill>
              </a:rPr>
              <a:t>What happens to your </a:t>
            </a:r>
            <a:r>
              <a:rPr lang="en-US" sz="2200" i="1" dirty="0">
                <a:solidFill>
                  <a:srgbClr val="000000"/>
                </a:solidFill>
              </a:rPr>
              <a:t>estimate</a:t>
            </a:r>
            <a:r>
              <a:rPr lang="en-US" sz="2200" dirty="0">
                <a:solidFill>
                  <a:srgbClr val="000000"/>
                </a:solidFill>
              </a:rPr>
              <a:t> for a 5 day task, when you are in a </a:t>
            </a:r>
            <a:r>
              <a:rPr lang="en-US" sz="2200" dirty="0" smtClean="0">
                <a:solidFill>
                  <a:srgbClr val="000000"/>
                </a:solidFill>
              </a:rPr>
              <a:t>multi-tasking </a:t>
            </a:r>
            <a:r>
              <a:rPr lang="en-US" sz="2200" dirty="0">
                <a:solidFill>
                  <a:srgbClr val="000000"/>
                </a:solidFill>
              </a:rPr>
              <a:t>environment?</a:t>
            </a:r>
          </a:p>
          <a:p>
            <a:pPr marL="342900" indent="-342900" fontAlgn="base">
              <a:spcBef>
                <a:spcPct val="20000"/>
              </a:spcBef>
              <a:spcAft>
                <a:spcPct val="0"/>
              </a:spcAft>
              <a:buClr>
                <a:srgbClr val="003300"/>
              </a:buClr>
              <a:buFont typeface="Wingdings" pitchFamily="2" charset="2"/>
              <a:buChar char="l"/>
            </a:pPr>
            <a:r>
              <a:rPr lang="en-US" sz="2200" dirty="0">
                <a:solidFill>
                  <a:srgbClr val="000000"/>
                </a:solidFill>
              </a:rPr>
              <a:t>All dependent tasks are waiting while your task is taking much longer to complete</a:t>
            </a:r>
          </a:p>
          <a:p>
            <a:pPr marL="342900" indent="-342900" fontAlgn="base">
              <a:spcBef>
                <a:spcPct val="20000"/>
              </a:spcBef>
              <a:spcAft>
                <a:spcPct val="0"/>
              </a:spcAft>
              <a:buClr>
                <a:srgbClr val="003300"/>
              </a:buClr>
              <a:buFont typeface="Wingdings" pitchFamily="2" charset="2"/>
              <a:buChar char="l"/>
            </a:pPr>
            <a:r>
              <a:rPr lang="en-US" sz="2200" dirty="0">
                <a:solidFill>
                  <a:srgbClr val="000000"/>
                </a:solidFill>
              </a:rPr>
              <a:t>If several or many tasks are subject to </a:t>
            </a:r>
            <a:r>
              <a:rPr lang="en-US" sz="2200" dirty="0" smtClean="0">
                <a:solidFill>
                  <a:srgbClr val="000000"/>
                </a:solidFill>
              </a:rPr>
              <a:t>multi-tasking</a:t>
            </a:r>
            <a:r>
              <a:rPr lang="en-US" sz="2200" dirty="0">
                <a:solidFill>
                  <a:srgbClr val="000000"/>
                </a:solidFill>
              </a:rPr>
              <a:t>, the impact on project duration is at least: ___________%?</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14403">
                                            <p:txEl>
                                              <p:pRg st="1" end="1"/>
                                            </p:txEl>
                                          </p:spTgt>
                                        </p:tgtEl>
                                        <p:attrNameLst>
                                          <p:attrName>style.visibility</p:attrName>
                                        </p:attrNameLst>
                                      </p:cBhvr>
                                      <p:to>
                                        <p:strVal val="visible"/>
                                      </p:to>
                                    </p:set>
                                    <p:anim calcmode="lin" valueType="num">
                                      <p:cBhvr additive="base">
                                        <p:cTn id="7" dur="1000" fill="hold"/>
                                        <p:tgtEl>
                                          <p:spTgt spid="614403">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6144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nodeType="clickEffect">
                                  <p:stCondLst>
                                    <p:cond delay="0"/>
                                  </p:stCondLst>
                                  <p:childTnLst>
                                    <p:set>
                                      <p:cBhvr>
                                        <p:cTn id="12" dur="1" fill="hold">
                                          <p:stCondLst>
                                            <p:cond delay="0"/>
                                          </p:stCondLst>
                                        </p:cTn>
                                        <p:tgtEl>
                                          <p:spTgt spid="614403">
                                            <p:txEl>
                                              <p:pRg st="2" end="2"/>
                                            </p:txEl>
                                          </p:spTgt>
                                        </p:tgtEl>
                                        <p:attrNameLst>
                                          <p:attrName>style.visibility</p:attrName>
                                        </p:attrNameLst>
                                      </p:cBhvr>
                                      <p:to>
                                        <p:strVal val="visible"/>
                                      </p:to>
                                    </p:set>
                                    <p:anim calcmode="lin" valueType="num">
                                      <p:cBhvr additive="base">
                                        <p:cTn id="13" dur="1000" fill="hold"/>
                                        <p:tgtEl>
                                          <p:spTgt spid="614403">
                                            <p:txEl>
                                              <p:pRg st="2" end="2"/>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61440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4EBB47F5-BCF3-4D1C-B4B0-9C6698290A38}" type="slidenum">
              <a:rPr lang="en-US">
                <a:solidFill>
                  <a:srgbClr val="FFFFFF"/>
                </a:solidFill>
              </a:rPr>
              <a:pPr/>
              <a:t>16</a:t>
            </a:fld>
            <a:endParaRPr lang="en-US">
              <a:solidFill>
                <a:srgbClr val="FFFFFF"/>
              </a:solidFill>
            </a:endParaRPr>
          </a:p>
        </p:txBody>
      </p:sp>
      <p:sp>
        <p:nvSpPr>
          <p:cNvPr id="616450" name="AutoShape 2"/>
          <p:cNvSpPr>
            <a:spLocks noGrp="1" noChangeArrowheads="1"/>
          </p:cNvSpPr>
          <p:nvPr>
            <p:ph type="title"/>
          </p:nvPr>
        </p:nvSpPr>
        <p:spPr>
          <a:xfrm>
            <a:off x="825118" y="636491"/>
            <a:ext cx="8362950" cy="965200"/>
          </a:xfrm>
          <a:noFill/>
          <a:ln/>
        </p:spPr>
        <p:txBody>
          <a:bodyPr/>
          <a:lstStyle/>
          <a:p>
            <a:r>
              <a:rPr lang="en-US" dirty="0"/>
              <a:t>Let’s Try It </a:t>
            </a:r>
            <a:r>
              <a:rPr lang="en-US" dirty="0" smtClean="0"/>
              <a:t>Without Multi-tasking</a:t>
            </a:r>
            <a:endParaRPr lang="en-US" dirty="0"/>
          </a:p>
        </p:txBody>
      </p:sp>
      <p:sp>
        <p:nvSpPr>
          <p:cNvPr id="616451" name="Rectangle 3"/>
          <p:cNvSpPr>
            <a:spLocks noGrp="1" noChangeArrowheads="1"/>
          </p:cNvSpPr>
          <p:nvPr>
            <p:ph type="body" idx="1"/>
          </p:nvPr>
        </p:nvSpPr>
        <p:spPr>
          <a:xfrm>
            <a:off x="1071563" y="2370138"/>
            <a:ext cx="7223125" cy="3181350"/>
          </a:xfrm>
          <a:noFill/>
          <a:ln/>
        </p:spPr>
        <p:txBody>
          <a:bodyPr/>
          <a:lstStyle/>
          <a:p>
            <a:r>
              <a:rPr lang="en-US" dirty="0"/>
              <a:t>Rules:</a:t>
            </a:r>
          </a:p>
          <a:p>
            <a:pPr lvl="1"/>
            <a:r>
              <a:rPr lang="en-US" dirty="0"/>
              <a:t>Sorting on the yellow project does not begin until the sorting on the red project is 100% finished</a:t>
            </a:r>
          </a:p>
          <a:p>
            <a:pPr lvl="1"/>
            <a:r>
              <a:rPr lang="en-US" dirty="0"/>
              <a:t>The Green-white and blue bead resources finish all work on the red project before switching to the yellow project</a:t>
            </a:r>
          </a:p>
          <a:p>
            <a:endParaRPr lang="en-US" dirty="0"/>
          </a:p>
        </p:txBody>
      </p:sp>
    </p:spTree>
  </p:cSld>
  <p:clrMapOvr>
    <a:masterClrMapping/>
  </p:clrMapOvr>
  <p:transition spd="med">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lide Number Placeholder 4"/>
          <p:cNvSpPr>
            <a:spLocks noGrp="1"/>
          </p:cNvSpPr>
          <p:nvPr>
            <p:ph type="sldNum" sz="quarter" idx="11"/>
          </p:nvPr>
        </p:nvSpPr>
        <p:spPr/>
        <p:txBody>
          <a:bodyPr/>
          <a:lstStyle/>
          <a:p>
            <a:fld id="{A04F9402-6AA9-448D-B708-482791FB9CC4}" type="slidenum">
              <a:rPr lang="en-US">
                <a:solidFill>
                  <a:srgbClr val="FFFFFF"/>
                </a:solidFill>
              </a:rPr>
              <a:pPr/>
              <a:t>17</a:t>
            </a:fld>
            <a:endParaRPr lang="en-US">
              <a:solidFill>
                <a:srgbClr val="FFFFFF"/>
              </a:solidFill>
            </a:endParaRPr>
          </a:p>
        </p:txBody>
      </p:sp>
      <p:sp>
        <p:nvSpPr>
          <p:cNvPr id="618498" name="AutoShape 2"/>
          <p:cNvSpPr>
            <a:spLocks noGrp="1" noChangeArrowheads="1"/>
          </p:cNvSpPr>
          <p:nvPr>
            <p:ph type="title"/>
          </p:nvPr>
        </p:nvSpPr>
        <p:spPr>
          <a:xfrm>
            <a:off x="795051" y="695898"/>
            <a:ext cx="7924800" cy="941388"/>
          </a:xfrm>
          <a:noFill/>
          <a:ln/>
        </p:spPr>
        <p:txBody>
          <a:bodyPr/>
          <a:lstStyle/>
          <a:p>
            <a:r>
              <a:rPr lang="en-US" dirty="0"/>
              <a:t>Project Manager Worksheet</a:t>
            </a:r>
          </a:p>
        </p:txBody>
      </p:sp>
      <p:sp>
        <p:nvSpPr>
          <p:cNvPr id="618499" name="Rectangle 3"/>
          <p:cNvSpPr>
            <a:spLocks noChangeArrowheads="1"/>
          </p:cNvSpPr>
          <p:nvPr/>
        </p:nvSpPr>
        <p:spPr bwMode="auto">
          <a:xfrm>
            <a:off x="6586538" y="4398963"/>
            <a:ext cx="1731962" cy="657225"/>
          </a:xfrm>
          <a:prstGeom prst="rect">
            <a:avLst/>
          </a:prstGeom>
          <a:noFill/>
          <a:ln w="28575" cap="sq">
            <a:solidFill>
              <a:srgbClr val="0033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lgn="ctr" fontAlgn="base">
              <a:spcBef>
                <a:spcPct val="20000"/>
              </a:spcBef>
              <a:spcAft>
                <a:spcPct val="0"/>
              </a:spcAft>
              <a:buClr>
                <a:srgbClr val="003300"/>
              </a:buClr>
              <a:buFont typeface="Wingdings" pitchFamily="2" charset="2"/>
              <a:buNone/>
            </a:pPr>
            <a:endParaRPr lang="en-US" sz="1600">
              <a:solidFill>
                <a:srgbClr val="000000"/>
              </a:solidFill>
            </a:endParaRPr>
          </a:p>
        </p:txBody>
      </p:sp>
      <p:sp>
        <p:nvSpPr>
          <p:cNvPr id="618500" name="Rectangle 4"/>
          <p:cNvSpPr>
            <a:spLocks noChangeArrowheads="1"/>
          </p:cNvSpPr>
          <p:nvPr/>
        </p:nvSpPr>
        <p:spPr bwMode="auto">
          <a:xfrm>
            <a:off x="4854575" y="4398963"/>
            <a:ext cx="1731963" cy="657225"/>
          </a:xfrm>
          <a:prstGeom prst="rect">
            <a:avLst/>
          </a:prstGeom>
          <a:noFill/>
          <a:ln w="28575" cap="sq">
            <a:solidFill>
              <a:srgbClr val="0033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lgn="ctr" fontAlgn="base">
              <a:spcBef>
                <a:spcPct val="20000"/>
              </a:spcBef>
              <a:spcAft>
                <a:spcPct val="0"/>
              </a:spcAft>
              <a:buClr>
                <a:srgbClr val="003300"/>
              </a:buClr>
              <a:buFont typeface="Wingdings" pitchFamily="2" charset="2"/>
              <a:buNone/>
            </a:pPr>
            <a:endParaRPr lang="en-US" sz="1600">
              <a:solidFill>
                <a:srgbClr val="000000"/>
              </a:solidFill>
            </a:endParaRPr>
          </a:p>
        </p:txBody>
      </p:sp>
      <p:sp>
        <p:nvSpPr>
          <p:cNvPr id="618501" name="Rectangle 5"/>
          <p:cNvSpPr>
            <a:spLocks noChangeArrowheads="1"/>
          </p:cNvSpPr>
          <p:nvPr/>
        </p:nvSpPr>
        <p:spPr bwMode="auto">
          <a:xfrm>
            <a:off x="3119438" y="4398963"/>
            <a:ext cx="1735137" cy="657225"/>
          </a:xfrm>
          <a:prstGeom prst="rect">
            <a:avLst/>
          </a:prstGeom>
          <a:noFill/>
          <a:ln w="28575" cap="sq">
            <a:solidFill>
              <a:srgbClr val="0033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lgn="ctr" fontAlgn="base">
              <a:spcBef>
                <a:spcPct val="20000"/>
              </a:spcBef>
              <a:spcAft>
                <a:spcPct val="0"/>
              </a:spcAft>
              <a:buClr>
                <a:srgbClr val="003300"/>
              </a:buClr>
              <a:buFont typeface="Wingdings" pitchFamily="2" charset="2"/>
              <a:buNone/>
            </a:pPr>
            <a:endParaRPr lang="en-US" sz="1600">
              <a:solidFill>
                <a:srgbClr val="000000"/>
              </a:solidFill>
            </a:endParaRPr>
          </a:p>
        </p:txBody>
      </p:sp>
      <p:sp>
        <p:nvSpPr>
          <p:cNvPr id="618502" name="Rectangle 6"/>
          <p:cNvSpPr>
            <a:spLocks noChangeArrowheads="1"/>
          </p:cNvSpPr>
          <p:nvPr/>
        </p:nvSpPr>
        <p:spPr bwMode="auto">
          <a:xfrm>
            <a:off x="1387475" y="4398963"/>
            <a:ext cx="1731963" cy="657225"/>
          </a:xfrm>
          <a:prstGeom prst="rect">
            <a:avLst/>
          </a:prstGeom>
          <a:solidFill>
            <a:srgbClr val="339933"/>
          </a:solidFill>
          <a:ln w="28575" cap="sq">
            <a:solidFill>
              <a:srgbClr val="0033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lgn="ctr" fontAlgn="base">
              <a:spcBef>
                <a:spcPct val="20000"/>
              </a:spcBef>
              <a:spcAft>
                <a:spcPct val="0"/>
              </a:spcAft>
              <a:buClr>
                <a:srgbClr val="003300"/>
              </a:buClr>
              <a:buFont typeface="Wingdings" pitchFamily="2" charset="2"/>
              <a:buNone/>
            </a:pPr>
            <a:r>
              <a:rPr lang="en-US" sz="1600">
                <a:solidFill>
                  <a:srgbClr val="FFFFFF"/>
                </a:solidFill>
                <a:effectLst>
                  <a:outerShdw blurRad="38100" dist="38100" dir="2700000" algn="tl">
                    <a:srgbClr val="000000"/>
                  </a:outerShdw>
                </a:effectLst>
              </a:rPr>
              <a:t>Both Projects</a:t>
            </a:r>
          </a:p>
        </p:txBody>
      </p:sp>
      <p:sp>
        <p:nvSpPr>
          <p:cNvPr id="618503" name="Rectangle 7"/>
          <p:cNvSpPr>
            <a:spLocks noChangeArrowheads="1"/>
          </p:cNvSpPr>
          <p:nvPr/>
        </p:nvSpPr>
        <p:spPr bwMode="auto">
          <a:xfrm>
            <a:off x="6586538" y="3743325"/>
            <a:ext cx="1731962" cy="655638"/>
          </a:xfrm>
          <a:prstGeom prst="rect">
            <a:avLst/>
          </a:prstGeom>
          <a:noFill/>
          <a:ln w="28575" cap="sq">
            <a:solidFill>
              <a:srgbClr val="0033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lgn="ctr" fontAlgn="base">
              <a:spcBef>
                <a:spcPct val="20000"/>
              </a:spcBef>
              <a:spcAft>
                <a:spcPct val="0"/>
              </a:spcAft>
              <a:buClr>
                <a:srgbClr val="003300"/>
              </a:buClr>
              <a:buFont typeface="Wingdings" pitchFamily="2" charset="2"/>
              <a:buNone/>
            </a:pPr>
            <a:endParaRPr lang="en-US" sz="1600">
              <a:solidFill>
                <a:srgbClr val="000000"/>
              </a:solidFill>
            </a:endParaRPr>
          </a:p>
        </p:txBody>
      </p:sp>
      <p:sp>
        <p:nvSpPr>
          <p:cNvPr id="618504" name="Rectangle 8"/>
          <p:cNvSpPr>
            <a:spLocks noChangeArrowheads="1"/>
          </p:cNvSpPr>
          <p:nvPr/>
        </p:nvSpPr>
        <p:spPr bwMode="auto">
          <a:xfrm>
            <a:off x="4854575" y="3743325"/>
            <a:ext cx="1731963" cy="655638"/>
          </a:xfrm>
          <a:prstGeom prst="rect">
            <a:avLst/>
          </a:prstGeom>
          <a:noFill/>
          <a:ln w="28575" cap="sq">
            <a:solidFill>
              <a:srgbClr val="0033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lgn="ctr" fontAlgn="base">
              <a:spcBef>
                <a:spcPct val="20000"/>
              </a:spcBef>
              <a:spcAft>
                <a:spcPct val="0"/>
              </a:spcAft>
              <a:buClr>
                <a:srgbClr val="003300"/>
              </a:buClr>
              <a:buFont typeface="Wingdings" pitchFamily="2" charset="2"/>
              <a:buNone/>
            </a:pPr>
            <a:endParaRPr lang="en-US" sz="1600">
              <a:solidFill>
                <a:srgbClr val="000000"/>
              </a:solidFill>
            </a:endParaRPr>
          </a:p>
        </p:txBody>
      </p:sp>
      <p:sp>
        <p:nvSpPr>
          <p:cNvPr id="618505" name="Rectangle 9"/>
          <p:cNvSpPr>
            <a:spLocks noChangeArrowheads="1"/>
          </p:cNvSpPr>
          <p:nvPr/>
        </p:nvSpPr>
        <p:spPr bwMode="auto">
          <a:xfrm>
            <a:off x="3119438" y="3743325"/>
            <a:ext cx="1735137" cy="655638"/>
          </a:xfrm>
          <a:prstGeom prst="rect">
            <a:avLst/>
          </a:prstGeom>
          <a:noFill/>
          <a:ln w="28575" cap="sq">
            <a:solidFill>
              <a:srgbClr val="0033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lgn="ctr" fontAlgn="base">
              <a:spcBef>
                <a:spcPct val="20000"/>
              </a:spcBef>
              <a:spcAft>
                <a:spcPct val="0"/>
              </a:spcAft>
              <a:buClr>
                <a:srgbClr val="003300"/>
              </a:buClr>
              <a:buFont typeface="Wingdings" pitchFamily="2" charset="2"/>
              <a:buNone/>
            </a:pPr>
            <a:endParaRPr lang="en-US" sz="1600">
              <a:solidFill>
                <a:srgbClr val="000000"/>
              </a:solidFill>
            </a:endParaRPr>
          </a:p>
        </p:txBody>
      </p:sp>
      <p:sp>
        <p:nvSpPr>
          <p:cNvPr id="618506" name="Rectangle 10"/>
          <p:cNvSpPr>
            <a:spLocks noChangeArrowheads="1"/>
          </p:cNvSpPr>
          <p:nvPr/>
        </p:nvSpPr>
        <p:spPr bwMode="auto">
          <a:xfrm>
            <a:off x="1387475" y="3743325"/>
            <a:ext cx="1731963" cy="655638"/>
          </a:xfrm>
          <a:prstGeom prst="rect">
            <a:avLst/>
          </a:prstGeom>
          <a:solidFill>
            <a:srgbClr val="339933"/>
          </a:solidFill>
          <a:ln w="28575" cap="sq">
            <a:solidFill>
              <a:srgbClr val="0033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lgn="ctr" fontAlgn="base">
              <a:spcBef>
                <a:spcPct val="20000"/>
              </a:spcBef>
              <a:spcAft>
                <a:spcPct val="0"/>
              </a:spcAft>
              <a:buClr>
                <a:srgbClr val="003300"/>
              </a:buClr>
              <a:buFont typeface="Wingdings" pitchFamily="2" charset="2"/>
              <a:buNone/>
            </a:pPr>
            <a:r>
              <a:rPr lang="en-US" sz="1600">
                <a:solidFill>
                  <a:srgbClr val="FFFFFF"/>
                </a:solidFill>
                <a:effectLst>
                  <a:outerShdw blurRad="38100" dist="38100" dir="2700000" algn="tl">
                    <a:srgbClr val="000000"/>
                  </a:outerShdw>
                </a:effectLst>
              </a:rPr>
              <a:t>Yellow</a:t>
            </a:r>
          </a:p>
          <a:p>
            <a:pPr algn="ctr" fontAlgn="base">
              <a:spcBef>
                <a:spcPct val="20000"/>
              </a:spcBef>
              <a:spcAft>
                <a:spcPct val="0"/>
              </a:spcAft>
              <a:buClr>
                <a:srgbClr val="003300"/>
              </a:buClr>
              <a:buFont typeface="Wingdings" pitchFamily="2" charset="2"/>
              <a:buNone/>
            </a:pPr>
            <a:r>
              <a:rPr lang="en-US" sz="1600">
                <a:solidFill>
                  <a:srgbClr val="FFFFFF"/>
                </a:solidFill>
                <a:effectLst>
                  <a:outerShdw blurRad="38100" dist="38100" dir="2700000" algn="tl">
                    <a:srgbClr val="000000"/>
                  </a:outerShdw>
                </a:effectLst>
              </a:rPr>
              <a:t>Project</a:t>
            </a:r>
          </a:p>
        </p:txBody>
      </p:sp>
      <p:sp>
        <p:nvSpPr>
          <p:cNvPr id="618507" name="Rectangle 11"/>
          <p:cNvSpPr>
            <a:spLocks noChangeArrowheads="1"/>
          </p:cNvSpPr>
          <p:nvPr/>
        </p:nvSpPr>
        <p:spPr bwMode="auto">
          <a:xfrm>
            <a:off x="6586538" y="3086100"/>
            <a:ext cx="1731962" cy="657225"/>
          </a:xfrm>
          <a:prstGeom prst="rect">
            <a:avLst/>
          </a:prstGeom>
          <a:noFill/>
          <a:ln w="28575" cap="sq">
            <a:solidFill>
              <a:srgbClr val="0033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lgn="ctr" fontAlgn="base">
              <a:spcBef>
                <a:spcPct val="20000"/>
              </a:spcBef>
              <a:spcAft>
                <a:spcPct val="0"/>
              </a:spcAft>
              <a:buClr>
                <a:srgbClr val="003300"/>
              </a:buClr>
              <a:buFont typeface="Wingdings" pitchFamily="2" charset="2"/>
              <a:buNone/>
            </a:pPr>
            <a:endParaRPr lang="en-US" sz="1600">
              <a:solidFill>
                <a:srgbClr val="000000"/>
              </a:solidFill>
            </a:endParaRPr>
          </a:p>
        </p:txBody>
      </p:sp>
      <p:sp>
        <p:nvSpPr>
          <p:cNvPr id="618508" name="Rectangle 12"/>
          <p:cNvSpPr>
            <a:spLocks noChangeArrowheads="1"/>
          </p:cNvSpPr>
          <p:nvPr/>
        </p:nvSpPr>
        <p:spPr bwMode="auto">
          <a:xfrm>
            <a:off x="4854575" y="3086100"/>
            <a:ext cx="1731963" cy="657225"/>
          </a:xfrm>
          <a:prstGeom prst="rect">
            <a:avLst/>
          </a:prstGeom>
          <a:noFill/>
          <a:ln w="28575" cap="sq">
            <a:solidFill>
              <a:srgbClr val="0033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lgn="ctr" fontAlgn="base">
              <a:spcBef>
                <a:spcPct val="20000"/>
              </a:spcBef>
              <a:spcAft>
                <a:spcPct val="0"/>
              </a:spcAft>
              <a:buClr>
                <a:srgbClr val="003300"/>
              </a:buClr>
              <a:buFont typeface="Wingdings" pitchFamily="2" charset="2"/>
              <a:buNone/>
            </a:pPr>
            <a:endParaRPr lang="en-US" sz="1600">
              <a:solidFill>
                <a:srgbClr val="000000"/>
              </a:solidFill>
            </a:endParaRPr>
          </a:p>
        </p:txBody>
      </p:sp>
      <p:sp>
        <p:nvSpPr>
          <p:cNvPr id="618509" name="Rectangle 13"/>
          <p:cNvSpPr>
            <a:spLocks noChangeArrowheads="1"/>
          </p:cNvSpPr>
          <p:nvPr/>
        </p:nvSpPr>
        <p:spPr bwMode="auto">
          <a:xfrm>
            <a:off x="3119438" y="3086100"/>
            <a:ext cx="1735137" cy="657225"/>
          </a:xfrm>
          <a:prstGeom prst="rect">
            <a:avLst/>
          </a:prstGeom>
          <a:noFill/>
          <a:ln w="28575" cap="sq">
            <a:solidFill>
              <a:srgbClr val="0033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lgn="ctr" fontAlgn="base">
              <a:spcBef>
                <a:spcPct val="20000"/>
              </a:spcBef>
              <a:spcAft>
                <a:spcPct val="0"/>
              </a:spcAft>
              <a:buClr>
                <a:srgbClr val="003300"/>
              </a:buClr>
              <a:buFont typeface="Wingdings" pitchFamily="2" charset="2"/>
              <a:buNone/>
            </a:pPr>
            <a:endParaRPr lang="en-US" sz="1600">
              <a:solidFill>
                <a:srgbClr val="000000"/>
              </a:solidFill>
            </a:endParaRPr>
          </a:p>
        </p:txBody>
      </p:sp>
      <p:sp>
        <p:nvSpPr>
          <p:cNvPr id="618510" name="Rectangle 14"/>
          <p:cNvSpPr>
            <a:spLocks noChangeArrowheads="1"/>
          </p:cNvSpPr>
          <p:nvPr/>
        </p:nvSpPr>
        <p:spPr bwMode="auto">
          <a:xfrm>
            <a:off x="1387475" y="3086100"/>
            <a:ext cx="1731963" cy="657225"/>
          </a:xfrm>
          <a:prstGeom prst="rect">
            <a:avLst/>
          </a:prstGeom>
          <a:solidFill>
            <a:srgbClr val="339933"/>
          </a:solidFill>
          <a:ln w="28575" cap="sq">
            <a:solidFill>
              <a:srgbClr val="0033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lgn="ctr" eaLnBrk="0" fontAlgn="base" hangingPunct="0">
              <a:spcBef>
                <a:spcPct val="0"/>
              </a:spcBef>
              <a:spcAft>
                <a:spcPct val="0"/>
              </a:spcAft>
              <a:buClr>
                <a:srgbClr val="FFFFFF"/>
              </a:buClr>
            </a:pPr>
            <a:r>
              <a:rPr lang="en-US" sz="1600">
                <a:solidFill>
                  <a:srgbClr val="FFFFFF"/>
                </a:solidFill>
                <a:effectLst>
                  <a:outerShdw blurRad="38100" dist="38100" dir="2700000" algn="tl">
                    <a:srgbClr val="000000"/>
                  </a:outerShdw>
                </a:effectLst>
              </a:rPr>
              <a:t>Red Project</a:t>
            </a:r>
          </a:p>
        </p:txBody>
      </p:sp>
      <p:sp>
        <p:nvSpPr>
          <p:cNvPr id="618511" name="Rectangle 15"/>
          <p:cNvSpPr>
            <a:spLocks noChangeArrowheads="1"/>
          </p:cNvSpPr>
          <p:nvPr/>
        </p:nvSpPr>
        <p:spPr bwMode="auto">
          <a:xfrm>
            <a:off x="6586538" y="2428875"/>
            <a:ext cx="1731962" cy="657225"/>
          </a:xfrm>
          <a:prstGeom prst="rect">
            <a:avLst/>
          </a:prstGeom>
          <a:solidFill>
            <a:srgbClr val="339933"/>
          </a:solidFill>
          <a:ln w="28575" cap="sq">
            <a:solidFill>
              <a:srgbClr val="0033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lgn="ctr" fontAlgn="base">
              <a:spcBef>
                <a:spcPct val="20000"/>
              </a:spcBef>
              <a:spcAft>
                <a:spcPct val="0"/>
              </a:spcAft>
              <a:buClr>
                <a:srgbClr val="003300"/>
              </a:buClr>
              <a:buFont typeface="Wingdings" pitchFamily="2" charset="2"/>
              <a:buNone/>
            </a:pPr>
            <a:r>
              <a:rPr lang="en-US" sz="1600">
                <a:solidFill>
                  <a:srgbClr val="FFFFFF"/>
                </a:solidFill>
                <a:effectLst>
                  <a:outerShdw blurRad="38100" dist="38100" dir="2700000" algn="tl">
                    <a:srgbClr val="000000"/>
                  </a:outerShdw>
                </a:effectLst>
              </a:rPr>
              <a:t>Duration (seconds)</a:t>
            </a:r>
          </a:p>
        </p:txBody>
      </p:sp>
      <p:sp>
        <p:nvSpPr>
          <p:cNvPr id="618512" name="Rectangle 16"/>
          <p:cNvSpPr>
            <a:spLocks noChangeArrowheads="1"/>
          </p:cNvSpPr>
          <p:nvPr/>
        </p:nvSpPr>
        <p:spPr bwMode="auto">
          <a:xfrm>
            <a:off x="4854575" y="2428875"/>
            <a:ext cx="1731963" cy="657225"/>
          </a:xfrm>
          <a:prstGeom prst="rect">
            <a:avLst/>
          </a:prstGeom>
          <a:solidFill>
            <a:srgbClr val="339933"/>
          </a:solidFill>
          <a:ln w="28575" cap="sq">
            <a:solidFill>
              <a:srgbClr val="0033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lgn="ctr" fontAlgn="base">
              <a:spcBef>
                <a:spcPct val="20000"/>
              </a:spcBef>
              <a:spcAft>
                <a:spcPct val="0"/>
              </a:spcAft>
              <a:buClr>
                <a:srgbClr val="003300"/>
              </a:buClr>
              <a:buFont typeface="Wingdings" pitchFamily="2" charset="2"/>
              <a:buNone/>
            </a:pPr>
            <a:r>
              <a:rPr lang="en-US" sz="1600">
                <a:solidFill>
                  <a:srgbClr val="FFFFFF"/>
                </a:solidFill>
                <a:effectLst>
                  <a:outerShdw blurRad="38100" dist="38100" dir="2700000" algn="tl">
                    <a:srgbClr val="000000"/>
                  </a:outerShdw>
                </a:effectLst>
              </a:rPr>
              <a:t>End Time</a:t>
            </a:r>
          </a:p>
        </p:txBody>
      </p:sp>
      <p:sp>
        <p:nvSpPr>
          <p:cNvPr id="618513" name="Rectangle 17"/>
          <p:cNvSpPr>
            <a:spLocks noChangeArrowheads="1"/>
          </p:cNvSpPr>
          <p:nvPr/>
        </p:nvSpPr>
        <p:spPr bwMode="auto">
          <a:xfrm>
            <a:off x="3119438" y="2428875"/>
            <a:ext cx="1735137" cy="657225"/>
          </a:xfrm>
          <a:prstGeom prst="rect">
            <a:avLst/>
          </a:prstGeom>
          <a:solidFill>
            <a:srgbClr val="339933"/>
          </a:solidFill>
          <a:ln w="28575" cap="sq">
            <a:solidFill>
              <a:srgbClr val="0033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lgn="ctr" eaLnBrk="0" fontAlgn="base" hangingPunct="0">
              <a:spcBef>
                <a:spcPct val="0"/>
              </a:spcBef>
              <a:spcAft>
                <a:spcPct val="0"/>
              </a:spcAft>
              <a:buClr>
                <a:srgbClr val="FFFFFF"/>
              </a:buClr>
            </a:pPr>
            <a:r>
              <a:rPr lang="en-US" sz="1600">
                <a:solidFill>
                  <a:srgbClr val="FFFFFF"/>
                </a:solidFill>
                <a:effectLst>
                  <a:outerShdw blurRad="38100" dist="38100" dir="2700000" algn="tl">
                    <a:srgbClr val="000000"/>
                  </a:outerShdw>
                </a:effectLst>
              </a:rPr>
              <a:t>Start Time</a:t>
            </a:r>
          </a:p>
        </p:txBody>
      </p:sp>
      <p:sp>
        <p:nvSpPr>
          <p:cNvPr id="618514" name="Line 18"/>
          <p:cNvSpPr>
            <a:spLocks noChangeShapeType="1"/>
          </p:cNvSpPr>
          <p:nvPr/>
        </p:nvSpPr>
        <p:spPr bwMode="auto">
          <a:xfrm>
            <a:off x="1387475" y="3086100"/>
            <a:ext cx="6931025" cy="0"/>
          </a:xfrm>
          <a:prstGeom prst="line">
            <a:avLst/>
          </a:prstGeom>
          <a:noFill/>
          <a:ln w="28575">
            <a:solidFill>
              <a:srgbClr val="0033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18515" name="Line 19"/>
          <p:cNvSpPr>
            <a:spLocks noChangeShapeType="1"/>
          </p:cNvSpPr>
          <p:nvPr/>
        </p:nvSpPr>
        <p:spPr bwMode="auto">
          <a:xfrm>
            <a:off x="1387475" y="3743325"/>
            <a:ext cx="6931025" cy="0"/>
          </a:xfrm>
          <a:prstGeom prst="line">
            <a:avLst/>
          </a:prstGeom>
          <a:noFill/>
          <a:ln w="28575">
            <a:solidFill>
              <a:srgbClr val="0033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18516" name="Line 20"/>
          <p:cNvSpPr>
            <a:spLocks noChangeShapeType="1"/>
          </p:cNvSpPr>
          <p:nvPr/>
        </p:nvSpPr>
        <p:spPr bwMode="auto">
          <a:xfrm>
            <a:off x="1387475" y="4398963"/>
            <a:ext cx="6931025" cy="0"/>
          </a:xfrm>
          <a:prstGeom prst="line">
            <a:avLst/>
          </a:prstGeom>
          <a:noFill/>
          <a:ln w="28575">
            <a:solidFill>
              <a:srgbClr val="0033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18517" name="Line 21"/>
          <p:cNvSpPr>
            <a:spLocks noChangeShapeType="1"/>
          </p:cNvSpPr>
          <p:nvPr/>
        </p:nvSpPr>
        <p:spPr bwMode="auto">
          <a:xfrm>
            <a:off x="1387475" y="5056188"/>
            <a:ext cx="6931025" cy="0"/>
          </a:xfrm>
          <a:prstGeom prst="line">
            <a:avLst/>
          </a:prstGeom>
          <a:noFill/>
          <a:ln w="28575" cap="sq">
            <a:solidFill>
              <a:srgbClr val="0033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18518" name="Line 22"/>
          <p:cNvSpPr>
            <a:spLocks noChangeShapeType="1"/>
          </p:cNvSpPr>
          <p:nvPr/>
        </p:nvSpPr>
        <p:spPr bwMode="auto">
          <a:xfrm>
            <a:off x="3119438" y="2428875"/>
            <a:ext cx="0" cy="2627313"/>
          </a:xfrm>
          <a:prstGeom prst="line">
            <a:avLst/>
          </a:prstGeom>
          <a:noFill/>
          <a:ln w="28575">
            <a:solidFill>
              <a:srgbClr val="0033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18519" name="Line 23"/>
          <p:cNvSpPr>
            <a:spLocks noChangeShapeType="1"/>
          </p:cNvSpPr>
          <p:nvPr/>
        </p:nvSpPr>
        <p:spPr bwMode="auto">
          <a:xfrm>
            <a:off x="4854575" y="2428875"/>
            <a:ext cx="0" cy="2627313"/>
          </a:xfrm>
          <a:prstGeom prst="line">
            <a:avLst/>
          </a:prstGeom>
          <a:noFill/>
          <a:ln w="28575">
            <a:solidFill>
              <a:srgbClr val="0033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18520" name="Line 24"/>
          <p:cNvSpPr>
            <a:spLocks noChangeShapeType="1"/>
          </p:cNvSpPr>
          <p:nvPr/>
        </p:nvSpPr>
        <p:spPr bwMode="auto">
          <a:xfrm>
            <a:off x="6586538" y="2428875"/>
            <a:ext cx="0" cy="2627313"/>
          </a:xfrm>
          <a:prstGeom prst="line">
            <a:avLst/>
          </a:prstGeom>
          <a:noFill/>
          <a:ln w="28575">
            <a:solidFill>
              <a:srgbClr val="0033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18521" name="Line 25"/>
          <p:cNvSpPr>
            <a:spLocks noChangeShapeType="1"/>
          </p:cNvSpPr>
          <p:nvPr/>
        </p:nvSpPr>
        <p:spPr bwMode="auto">
          <a:xfrm>
            <a:off x="8318500" y="2428875"/>
            <a:ext cx="0" cy="2627313"/>
          </a:xfrm>
          <a:prstGeom prst="line">
            <a:avLst/>
          </a:prstGeom>
          <a:noFill/>
          <a:ln w="28575" cap="sq">
            <a:solidFill>
              <a:srgbClr val="0033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18522" name="Line 26"/>
          <p:cNvSpPr>
            <a:spLocks noChangeShapeType="1"/>
          </p:cNvSpPr>
          <p:nvPr/>
        </p:nvSpPr>
        <p:spPr bwMode="auto">
          <a:xfrm>
            <a:off x="3119438" y="2428875"/>
            <a:ext cx="5199062" cy="0"/>
          </a:xfrm>
          <a:prstGeom prst="line">
            <a:avLst/>
          </a:prstGeom>
          <a:noFill/>
          <a:ln w="28575" cap="sq">
            <a:solidFill>
              <a:srgbClr val="0033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18523" name="Line 27"/>
          <p:cNvSpPr>
            <a:spLocks noChangeShapeType="1"/>
          </p:cNvSpPr>
          <p:nvPr/>
        </p:nvSpPr>
        <p:spPr bwMode="auto">
          <a:xfrm>
            <a:off x="1387475" y="3086100"/>
            <a:ext cx="0" cy="1970088"/>
          </a:xfrm>
          <a:prstGeom prst="line">
            <a:avLst/>
          </a:prstGeom>
          <a:noFill/>
          <a:ln w="28575" cap="sq">
            <a:solidFill>
              <a:srgbClr val="0033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Instructions</a:t>
            </a:r>
            <a:endParaRPr lang="en-US" dirty="0"/>
          </a:p>
        </p:txBody>
      </p:sp>
      <p:sp>
        <p:nvSpPr>
          <p:cNvPr id="3" name="Content Placeholder 2"/>
          <p:cNvSpPr>
            <a:spLocks noGrp="1"/>
          </p:cNvSpPr>
          <p:nvPr>
            <p:ph idx="1"/>
          </p:nvPr>
        </p:nvSpPr>
        <p:spPr>
          <a:xfrm>
            <a:off x="536222" y="1593851"/>
            <a:ext cx="8369653" cy="2597149"/>
          </a:xfrm>
        </p:spPr>
        <p:txBody>
          <a:bodyPr/>
          <a:lstStyle/>
          <a:p>
            <a:pPr marL="0" indent="0">
              <a:buNone/>
            </a:pPr>
            <a:r>
              <a:rPr lang="en-US" sz="1400" dirty="0" smtClean="0"/>
              <a:t>This multitasking exercise can be played with teams of 4 or 5. Materials are easy to find in any </a:t>
            </a:r>
            <a:endParaRPr lang="en-US" sz="1400" dirty="0"/>
          </a:p>
          <a:p>
            <a:pPr marL="0" indent="0">
              <a:buNone/>
            </a:pPr>
            <a:r>
              <a:rPr lang="en-US" sz="1400" dirty="0" smtClean="0"/>
              <a:t>Department store, such as </a:t>
            </a:r>
            <a:r>
              <a:rPr lang="en-US" sz="1400" dirty="0" err="1" smtClean="0"/>
              <a:t>WalMart</a:t>
            </a:r>
            <a:r>
              <a:rPr lang="en-US" sz="1400" dirty="0" smtClean="0"/>
              <a:t>, or craft store. You may not be able to find the exact colors </a:t>
            </a:r>
            <a:r>
              <a:rPr lang="en-US" sz="1400" smtClean="0"/>
              <a:t>as </a:t>
            </a:r>
            <a:r>
              <a:rPr lang="en-US" sz="1400" smtClean="0"/>
              <a:t>shown </a:t>
            </a:r>
            <a:r>
              <a:rPr lang="en-US" sz="1400" dirty="0" smtClean="0"/>
              <a:t>in the slides, and therefore may need to change the slides to reflect the colors.</a:t>
            </a:r>
          </a:p>
          <a:p>
            <a:pPr marL="0" indent="0">
              <a:buNone/>
            </a:pPr>
            <a:r>
              <a:rPr lang="en-US" sz="1400" b="1" u="sng" dirty="0" smtClean="0"/>
              <a:t>Players: </a:t>
            </a:r>
            <a:r>
              <a:rPr lang="en-US" sz="1400" dirty="0" smtClean="0"/>
              <a:t>One Sorter/ Mixer, one Blue bead resource, one Green-White Bead resource, one project manager for the Red project, one project manager for the Yellow Project (or one project manager for both projects).</a:t>
            </a:r>
          </a:p>
          <a:p>
            <a:pPr marL="0" indent="0">
              <a:buNone/>
            </a:pPr>
            <a:r>
              <a:rPr lang="en-US" sz="1400" b="1" u="sng" dirty="0" smtClean="0"/>
              <a:t>Materials Per Team:</a:t>
            </a:r>
            <a:r>
              <a:rPr lang="en-US" sz="1400" dirty="0" smtClean="0"/>
              <a:t> 4 plastic or paper yellow bowls, 4 plastic or paper red bowls, 3 plastic spoons, Beads with a flat side and round side (30 blue, 20 green, </a:t>
            </a:r>
            <a:r>
              <a:rPr lang="en-US" sz="1400" dirty="0"/>
              <a:t>2</a:t>
            </a:r>
            <a:r>
              <a:rPr lang="en-US" sz="1400" dirty="0" smtClean="0"/>
              <a:t>0 white)</a:t>
            </a:r>
          </a:p>
          <a:p>
            <a:pPr marL="0" indent="0">
              <a:buNone/>
            </a:pPr>
            <a:r>
              <a:rPr lang="en-US" sz="1400" b="1" u="sng" dirty="0" smtClean="0"/>
              <a:t>Preparation: </a:t>
            </a:r>
            <a:r>
              <a:rPr lang="en-US" sz="1400" dirty="0" smtClean="0"/>
              <a:t>Mix 15 blue, 10 green and 10 white beads into a yellow bowl. Do the same with the remaining beads in a red bowl. Place red bowl with beads on table, with three empty red bowls directly behind. Do the same with the yellow bowl, but place the yellow bowls several feet away.</a:t>
            </a:r>
            <a:endParaRPr lang="en-US" sz="1400" b="1" u="sng" dirty="0"/>
          </a:p>
        </p:txBody>
      </p:sp>
      <p:sp>
        <p:nvSpPr>
          <p:cNvPr id="5" name="Content Placeholder 2"/>
          <p:cNvSpPr txBox="1">
            <a:spLocks/>
          </p:cNvSpPr>
          <p:nvPr/>
        </p:nvSpPr>
        <p:spPr bwMode="white">
          <a:xfrm>
            <a:off x="372534" y="4582587"/>
            <a:ext cx="8517466" cy="19706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5F5F5F"/>
              </a:buClr>
              <a:buSzPct val="75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5F5F5F"/>
              </a:buClr>
              <a:buSzPct val="75000"/>
              <a:buFont typeface="Wingdings" pitchFamily="2" charset="2"/>
              <a:buChar char="n"/>
              <a:defRPr kumimoji="1" sz="2800">
                <a:solidFill>
                  <a:schemeClr val="tx1"/>
                </a:solidFill>
                <a:latin typeface="+mn-lt"/>
              </a:defRPr>
            </a:lvl2pPr>
            <a:lvl3pPr marL="1143000" indent="-228600" algn="l" rtl="0" eaLnBrk="0" fontAlgn="base" hangingPunct="0">
              <a:spcBef>
                <a:spcPct val="20000"/>
              </a:spcBef>
              <a:spcAft>
                <a:spcPct val="0"/>
              </a:spcAft>
              <a:buClr>
                <a:srgbClr val="5F5F5F"/>
              </a:buClr>
              <a:buSzPct val="75000"/>
              <a:buFont typeface="Wingdings" pitchFamily="2" charset="2"/>
              <a:buChar char="n"/>
              <a:defRPr kumimoji="1" sz="2400">
                <a:solidFill>
                  <a:schemeClr val="tx1"/>
                </a:solidFill>
                <a:latin typeface="+mn-lt"/>
              </a:defRPr>
            </a:lvl3pPr>
            <a:lvl4pPr marL="16002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4pPr>
            <a:lvl5pPr marL="20574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5pPr>
            <a:lvl6pPr marL="25146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6pPr>
            <a:lvl7pPr marL="29718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7pPr>
            <a:lvl8pPr marL="34290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8pPr>
            <a:lvl9pPr marL="38862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9pPr>
          </a:lstStyle>
          <a:p>
            <a:pPr marL="0" indent="0">
              <a:buFont typeface="Wingdings" pitchFamily="2" charset="2"/>
              <a:buNone/>
            </a:pPr>
            <a:r>
              <a:rPr lang="en-US" sz="1600" b="1" u="sng" dirty="0" smtClean="0">
                <a:solidFill>
                  <a:srgbClr val="080808"/>
                </a:solidFill>
              </a:rPr>
              <a:t>Intellectual Property</a:t>
            </a:r>
          </a:p>
          <a:p>
            <a:pPr marL="0" indent="0">
              <a:buFont typeface="Wingdings" pitchFamily="2" charset="2"/>
              <a:buNone/>
            </a:pPr>
            <a:r>
              <a:rPr lang="en-US" altLang="en-US" sz="1200" dirty="0">
                <a:solidFill>
                  <a:srgbClr val="080808"/>
                </a:solidFill>
              </a:rPr>
              <a:t>This </a:t>
            </a:r>
            <a:r>
              <a:rPr lang="en-US" altLang="en-US" sz="1200" dirty="0" smtClean="0">
                <a:solidFill>
                  <a:srgbClr val="080808"/>
                </a:solidFill>
              </a:rPr>
              <a:t>material</a:t>
            </a:r>
            <a:r>
              <a:rPr lang="en-US" altLang="en-US" sz="1200" i="1" dirty="0" smtClean="0">
                <a:solidFill>
                  <a:srgbClr val="080808"/>
                </a:solidFill>
              </a:rPr>
              <a:t> of Generic Strategy and Tactics </a:t>
            </a:r>
            <a:r>
              <a:rPr lang="en-US" altLang="en-US" sz="1200" dirty="0" smtClean="0">
                <a:solidFill>
                  <a:srgbClr val="080808"/>
                </a:solidFill>
              </a:rPr>
              <a:t>contains </a:t>
            </a:r>
            <a:r>
              <a:rPr lang="en-US" altLang="en-US" sz="1200" dirty="0">
                <a:solidFill>
                  <a:srgbClr val="080808"/>
                </a:solidFill>
              </a:rPr>
              <a:t>intellectual property of </a:t>
            </a:r>
            <a:r>
              <a:rPr lang="en-US" altLang="en-US" sz="1200" dirty="0" smtClean="0">
                <a:solidFill>
                  <a:srgbClr val="080808"/>
                </a:solidFill>
              </a:rPr>
              <a:t>MarketKey Inc., DBA TOC International, </a:t>
            </a:r>
            <a:r>
              <a:rPr lang="en-US" altLang="en-US" sz="1200" dirty="0">
                <a:solidFill>
                  <a:srgbClr val="080808"/>
                </a:solidFill>
              </a:rPr>
              <a:t>a </a:t>
            </a:r>
            <a:r>
              <a:rPr lang="en-US" altLang="en-US" sz="1200" dirty="0" smtClean="0">
                <a:solidFill>
                  <a:srgbClr val="080808"/>
                </a:solidFill>
              </a:rPr>
              <a:t>registered US corporation. You may use, reprint it and modify it </a:t>
            </a:r>
            <a:r>
              <a:rPr lang="en-US" altLang="en-US" sz="1200" dirty="0">
                <a:solidFill>
                  <a:srgbClr val="080808"/>
                </a:solidFill>
              </a:rPr>
              <a:t>without prior written </a:t>
            </a:r>
            <a:r>
              <a:rPr lang="en-US" altLang="en-US" sz="1200" dirty="0" smtClean="0">
                <a:solidFill>
                  <a:srgbClr val="080808"/>
                </a:solidFill>
              </a:rPr>
              <a:t>permission provided that you include this reference page and notice.</a:t>
            </a:r>
          </a:p>
          <a:p>
            <a:pPr marL="0" indent="0">
              <a:buFont typeface="Wingdings" pitchFamily="2" charset="2"/>
              <a:buNone/>
            </a:pPr>
            <a:r>
              <a:rPr lang="en-US" altLang="en-US" sz="1200" dirty="0" smtClean="0">
                <a:solidFill>
                  <a:srgbClr val="080808"/>
                </a:solidFill>
              </a:rPr>
              <a:t>www. tocinternational.com</a:t>
            </a:r>
          </a:p>
          <a:p>
            <a:pPr marL="0" indent="0">
              <a:buFont typeface="Wingdings" pitchFamily="2" charset="2"/>
              <a:buNone/>
            </a:pPr>
            <a:r>
              <a:rPr lang="en-US" altLang="en-US" sz="1200" dirty="0" smtClean="0">
                <a:solidFill>
                  <a:srgbClr val="080808"/>
                </a:solidFill>
              </a:rPr>
              <a:t>+865-430-3128</a:t>
            </a:r>
          </a:p>
          <a:p>
            <a:pPr marL="0" indent="0">
              <a:buFont typeface="Wingdings" pitchFamily="2" charset="2"/>
              <a:buNone/>
            </a:pPr>
            <a:r>
              <a:rPr lang="en-US" altLang="en-US" sz="1200" dirty="0" smtClean="0">
                <a:solidFill>
                  <a:srgbClr val="080808"/>
                </a:solidFill>
              </a:rPr>
              <a:t>Email: </a:t>
            </a:r>
            <a:r>
              <a:rPr lang="en-US" altLang="en-US" sz="1200" b="1" dirty="0" smtClean="0">
                <a:solidFill>
                  <a:schemeClr val="accent6">
                    <a:lumMod val="75000"/>
                  </a:schemeClr>
                </a:solidFill>
                <a:hlinkClick r:id="rId2"/>
              </a:rPr>
              <a:t>Gerryikendall@tocinternational.com</a:t>
            </a:r>
            <a:endParaRPr lang="en-US" altLang="en-US" sz="1200" b="1" dirty="0" smtClean="0">
              <a:solidFill>
                <a:schemeClr val="accent6">
                  <a:lumMod val="75000"/>
                </a:schemeClr>
              </a:solidFill>
            </a:endParaRPr>
          </a:p>
          <a:p>
            <a:pPr marL="0" indent="0">
              <a:buFont typeface="Wingdings" pitchFamily="2" charset="2"/>
              <a:buNone/>
            </a:pPr>
            <a:r>
              <a:rPr lang="en-US" altLang="en-US" sz="1200" dirty="0" smtClean="0">
                <a:solidFill>
                  <a:srgbClr val="080808"/>
                </a:solidFill>
              </a:rPr>
              <a:t>© Copyright 2012 TOC International    All Rights Reserved</a:t>
            </a:r>
          </a:p>
          <a:p>
            <a:pPr marL="0" indent="0">
              <a:buFont typeface="Wingdings" pitchFamily="2" charset="2"/>
              <a:buNone/>
            </a:pPr>
            <a:endParaRPr lang="en-US" altLang="en-US" sz="1600" dirty="0" smtClean="0">
              <a:solidFill>
                <a:srgbClr val="080808"/>
              </a:solidFill>
            </a:endParaRPr>
          </a:p>
        </p:txBody>
      </p:sp>
      <p:sp>
        <p:nvSpPr>
          <p:cNvPr id="6" name="Oval 5"/>
          <p:cNvSpPr/>
          <p:nvPr/>
        </p:nvSpPr>
        <p:spPr bwMode="auto">
          <a:xfrm>
            <a:off x="7467600" y="4593174"/>
            <a:ext cx="228600" cy="141813"/>
          </a:xfrm>
          <a:prstGeom prst="ellipse">
            <a:avLst/>
          </a:prstGeom>
          <a:solidFill>
            <a:srgbClr val="FFFF00"/>
          </a:solidFill>
          <a:ln w="381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228600" marR="0" indent="-22860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7" name="Oval 6"/>
          <p:cNvSpPr/>
          <p:nvPr/>
        </p:nvSpPr>
        <p:spPr bwMode="auto">
          <a:xfrm>
            <a:off x="7010400" y="4369866"/>
            <a:ext cx="228600" cy="141813"/>
          </a:xfrm>
          <a:prstGeom prst="ellipse">
            <a:avLst/>
          </a:prstGeom>
          <a:solidFill>
            <a:srgbClr val="FFFF00"/>
          </a:solidFill>
          <a:ln w="381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228600" marR="0" indent="-22860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8" name="Oval 7"/>
          <p:cNvSpPr/>
          <p:nvPr/>
        </p:nvSpPr>
        <p:spPr bwMode="auto">
          <a:xfrm>
            <a:off x="7458403" y="4369867"/>
            <a:ext cx="228600" cy="141813"/>
          </a:xfrm>
          <a:prstGeom prst="ellipse">
            <a:avLst/>
          </a:prstGeom>
          <a:solidFill>
            <a:srgbClr val="FFFF00"/>
          </a:solidFill>
          <a:ln w="381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228600" marR="0" indent="-22860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9" name="Oval 8"/>
          <p:cNvSpPr/>
          <p:nvPr/>
        </p:nvSpPr>
        <p:spPr bwMode="auto">
          <a:xfrm>
            <a:off x="7924800" y="4369867"/>
            <a:ext cx="228600" cy="141813"/>
          </a:xfrm>
          <a:prstGeom prst="ellipse">
            <a:avLst/>
          </a:prstGeom>
          <a:solidFill>
            <a:srgbClr val="FFFF00"/>
          </a:solidFill>
          <a:ln w="381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228600" marR="0" indent="-22860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10" name="Oval 9"/>
          <p:cNvSpPr/>
          <p:nvPr/>
        </p:nvSpPr>
        <p:spPr bwMode="auto">
          <a:xfrm>
            <a:off x="4724400" y="4582587"/>
            <a:ext cx="228600" cy="141813"/>
          </a:xfrm>
          <a:prstGeom prst="ellipse">
            <a:avLst/>
          </a:prstGeom>
          <a:solidFill>
            <a:srgbClr val="FF0000"/>
          </a:solidFill>
          <a:ln w="381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228600" marR="0" indent="-22860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11" name="Oval 10"/>
          <p:cNvSpPr/>
          <p:nvPr/>
        </p:nvSpPr>
        <p:spPr bwMode="auto">
          <a:xfrm>
            <a:off x="4267200" y="4359279"/>
            <a:ext cx="228600" cy="141813"/>
          </a:xfrm>
          <a:prstGeom prst="ellipse">
            <a:avLst/>
          </a:prstGeom>
          <a:solidFill>
            <a:srgbClr val="FF0000"/>
          </a:solidFill>
          <a:ln w="381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228600" marR="0" indent="-22860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12" name="Oval 11"/>
          <p:cNvSpPr/>
          <p:nvPr/>
        </p:nvSpPr>
        <p:spPr bwMode="auto">
          <a:xfrm>
            <a:off x="4715203" y="4359280"/>
            <a:ext cx="228600" cy="141813"/>
          </a:xfrm>
          <a:prstGeom prst="ellipse">
            <a:avLst/>
          </a:prstGeom>
          <a:solidFill>
            <a:srgbClr val="FF0000"/>
          </a:solidFill>
          <a:ln w="381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228600" marR="0" indent="-22860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13" name="Oval 12"/>
          <p:cNvSpPr/>
          <p:nvPr/>
        </p:nvSpPr>
        <p:spPr bwMode="auto">
          <a:xfrm>
            <a:off x="5181600" y="4359280"/>
            <a:ext cx="228600" cy="141813"/>
          </a:xfrm>
          <a:prstGeom prst="ellipse">
            <a:avLst/>
          </a:prstGeom>
          <a:solidFill>
            <a:srgbClr val="FF0000"/>
          </a:solidFill>
          <a:ln w="381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228600" marR="0" indent="-22860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xmlns="" val="8294759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Instructions</a:t>
            </a:r>
            <a:endParaRPr lang="en-US" dirty="0"/>
          </a:p>
        </p:txBody>
      </p:sp>
      <p:sp>
        <p:nvSpPr>
          <p:cNvPr id="3" name="Content Placeholder 2"/>
          <p:cNvSpPr>
            <a:spLocks noGrp="1"/>
          </p:cNvSpPr>
          <p:nvPr>
            <p:ph idx="1"/>
          </p:nvPr>
        </p:nvSpPr>
        <p:spPr>
          <a:xfrm>
            <a:off x="536222" y="1593851"/>
            <a:ext cx="8369653" cy="2063749"/>
          </a:xfrm>
        </p:spPr>
        <p:txBody>
          <a:bodyPr/>
          <a:lstStyle/>
          <a:p>
            <a:pPr marL="0" indent="0">
              <a:buNone/>
            </a:pPr>
            <a:r>
              <a:rPr lang="en-US" sz="1400" dirty="0" smtClean="0"/>
              <a:t>The bead game has participants go through two simulations:</a:t>
            </a:r>
          </a:p>
          <a:p>
            <a:pPr marL="0" indent="0">
              <a:buNone/>
            </a:pPr>
            <a:r>
              <a:rPr lang="en-US" sz="1400" b="1" u="sng" dirty="0" smtClean="0"/>
              <a:t>Simulation 1:</a:t>
            </a:r>
            <a:r>
              <a:rPr lang="en-US" sz="1400" dirty="0" smtClean="0"/>
              <a:t> Multitasking between the red and yellow projects by switching between projects every 4 operations or moves. An operation is a spoonful of bead sorted or mixed, or a spoonful of beads taken out of a bowl onto the table, or one turn of the beads on the table, for example. </a:t>
            </a:r>
          </a:p>
          <a:p>
            <a:pPr marL="0" indent="0">
              <a:buNone/>
            </a:pPr>
            <a:endParaRPr lang="en-US" sz="1400" dirty="0"/>
          </a:p>
          <a:p>
            <a:pPr marL="0" indent="0">
              <a:buNone/>
            </a:pPr>
            <a:r>
              <a:rPr lang="en-US" sz="1400" b="1" u="sng" dirty="0"/>
              <a:t>Simulation </a:t>
            </a:r>
            <a:r>
              <a:rPr lang="en-US" sz="1400" b="1" u="sng" dirty="0" smtClean="0"/>
              <a:t>2:</a:t>
            </a:r>
            <a:r>
              <a:rPr lang="en-US" sz="1400" dirty="0" smtClean="0"/>
              <a:t> No Multitasking. Each resource completes a task on the red project before moving to the yellow project. The sorter / mixer completes the sorting before moving to the yellow project to do all the sorting before moving back to the red project to do the mixing, etc.</a:t>
            </a:r>
            <a:endParaRPr lang="en-US" sz="1400" dirty="0"/>
          </a:p>
          <a:p>
            <a:pPr marL="0" indent="0">
              <a:buNone/>
            </a:pPr>
            <a:endParaRPr lang="en-US" sz="1400" dirty="0" smtClean="0"/>
          </a:p>
          <a:p>
            <a:pPr marL="0" indent="0">
              <a:buNone/>
            </a:pPr>
            <a:endParaRPr lang="en-US" sz="1400" dirty="0"/>
          </a:p>
          <a:p>
            <a:pPr marL="0" indent="0">
              <a:buNone/>
            </a:pPr>
            <a:r>
              <a:rPr lang="en-US" sz="1400" dirty="0" smtClean="0"/>
              <a:t>Project managers time the elapsed time from the very start of the project until the project is completely finished. At the end of each simulation, you need three times:</a:t>
            </a:r>
          </a:p>
          <a:p>
            <a:pPr marL="0" indent="0">
              <a:buNone/>
            </a:pPr>
            <a:endParaRPr lang="en-US" sz="1400" b="1" u="sng" dirty="0"/>
          </a:p>
          <a:p>
            <a:pPr>
              <a:buAutoNum type="arabicPeriod"/>
            </a:pPr>
            <a:r>
              <a:rPr lang="en-US" sz="1400" b="1" u="sng" dirty="0" smtClean="0"/>
              <a:t>Total elapsed time for the red project.</a:t>
            </a:r>
          </a:p>
          <a:p>
            <a:pPr>
              <a:buAutoNum type="arabicPeriod"/>
            </a:pPr>
            <a:r>
              <a:rPr lang="en-US" sz="1400" b="1" u="sng" dirty="0" smtClean="0"/>
              <a:t>Total elapsed time for the yellow project.</a:t>
            </a:r>
          </a:p>
          <a:p>
            <a:pPr>
              <a:buAutoNum type="arabicPeriod"/>
            </a:pPr>
            <a:r>
              <a:rPr lang="en-US" sz="1400" b="1" u="sng" dirty="0" smtClean="0"/>
              <a:t>Total elapsed time for both projects.</a:t>
            </a:r>
            <a:endParaRPr lang="en-US" sz="1400" b="1" u="sng" dirty="0"/>
          </a:p>
        </p:txBody>
      </p:sp>
    </p:spTree>
    <p:extLst>
      <p:ext uri="{BB962C8B-B14F-4D97-AF65-F5344CB8AC3E}">
        <p14:creationId xmlns:p14="http://schemas.microsoft.com/office/powerpoint/2010/main" xmlns="" val="23004560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
          <p:cNvSpPr>
            <a:spLocks noGrp="1"/>
          </p:cNvSpPr>
          <p:nvPr>
            <p:ph type="sldNum" sz="quarter" idx="11"/>
          </p:nvPr>
        </p:nvSpPr>
        <p:spPr/>
        <p:txBody>
          <a:bodyPr/>
          <a:lstStyle/>
          <a:p>
            <a:fld id="{0899E0F1-5D6B-49F6-B4AE-D1240FCEFBB7}" type="slidenum">
              <a:rPr lang="en-US">
                <a:solidFill>
                  <a:srgbClr val="FFFFFF"/>
                </a:solidFill>
              </a:rPr>
              <a:pPr/>
              <a:t>4</a:t>
            </a:fld>
            <a:endParaRPr lang="en-US">
              <a:solidFill>
                <a:srgbClr val="FFFFFF"/>
              </a:solidFill>
            </a:endParaRPr>
          </a:p>
        </p:txBody>
      </p:sp>
      <p:sp>
        <p:nvSpPr>
          <p:cNvPr id="591874" name="AutoShape 2"/>
          <p:cNvSpPr>
            <a:spLocks noChangeArrowheads="1"/>
          </p:cNvSpPr>
          <p:nvPr/>
        </p:nvSpPr>
        <p:spPr bwMode="auto">
          <a:xfrm>
            <a:off x="857042" y="434975"/>
            <a:ext cx="7924800" cy="1143000"/>
          </a:xfrm>
          <a:prstGeom prst="roundRect">
            <a:avLst>
              <a:gd name="adj" fmla="val 21667"/>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p>
            <a:pPr fontAlgn="base">
              <a:lnSpc>
                <a:spcPct val="90000"/>
              </a:lnSpc>
              <a:spcBef>
                <a:spcPct val="0"/>
              </a:spcBef>
              <a:spcAft>
                <a:spcPct val="0"/>
              </a:spcAft>
            </a:pPr>
            <a:r>
              <a:rPr lang="en-US" sz="3200" b="1" dirty="0" smtClean="0">
                <a:solidFill>
                  <a:srgbClr val="003300"/>
                </a:solidFill>
              </a:rPr>
              <a:t>Multi-tasking</a:t>
            </a:r>
            <a:endParaRPr lang="en-US" sz="3200" b="1" dirty="0">
              <a:solidFill>
                <a:srgbClr val="003300"/>
              </a:solidFill>
            </a:endParaRPr>
          </a:p>
        </p:txBody>
      </p:sp>
      <p:sp>
        <p:nvSpPr>
          <p:cNvPr id="591875" name="Rectangle 3"/>
          <p:cNvSpPr>
            <a:spLocks noChangeArrowheads="1"/>
          </p:cNvSpPr>
          <p:nvPr/>
        </p:nvSpPr>
        <p:spPr bwMode="auto">
          <a:xfrm>
            <a:off x="825500" y="2117725"/>
            <a:ext cx="7694613" cy="2393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342900" indent="-342900" fontAlgn="base">
              <a:lnSpc>
                <a:spcPct val="90000"/>
              </a:lnSpc>
              <a:spcBef>
                <a:spcPct val="20000"/>
              </a:spcBef>
              <a:spcAft>
                <a:spcPct val="0"/>
              </a:spcAft>
              <a:buClr>
                <a:srgbClr val="003300"/>
              </a:buClr>
              <a:buFont typeface="Wingdings" pitchFamily="2" charset="2"/>
              <a:buChar char="l"/>
            </a:pPr>
            <a:r>
              <a:rPr lang="en-US" sz="2400" dirty="0">
                <a:solidFill>
                  <a:srgbClr val="000000"/>
                </a:solidFill>
              </a:rPr>
              <a:t>Definition – Splitting your time between the performance of two or more tasks during the same time period</a:t>
            </a:r>
          </a:p>
          <a:p>
            <a:pPr marL="342900" indent="-342900" fontAlgn="base">
              <a:lnSpc>
                <a:spcPct val="90000"/>
              </a:lnSpc>
              <a:spcBef>
                <a:spcPct val="20000"/>
              </a:spcBef>
              <a:spcAft>
                <a:spcPct val="0"/>
              </a:spcAft>
              <a:buClr>
                <a:srgbClr val="003300"/>
              </a:buClr>
              <a:buFont typeface="Wingdings" pitchFamily="2" charset="2"/>
              <a:buChar char="l"/>
            </a:pPr>
            <a:endParaRPr lang="en-US" sz="800" dirty="0">
              <a:solidFill>
                <a:srgbClr val="000000"/>
              </a:solidFill>
            </a:endParaRPr>
          </a:p>
          <a:p>
            <a:pPr marL="342900" indent="-342900" fontAlgn="base">
              <a:lnSpc>
                <a:spcPct val="90000"/>
              </a:lnSpc>
              <a:spcBef>
                <a:spcPct val="20000"/>
              </a:spcBef>
              <a:spcAft>
                <a:spcPct val="0"/>
              </a:spcAft>
              <a:buClr>
                <a:srgbClr val="003300"/>
              </a:buClr>
              <a:buFont typeface="Wingdings" pitchFamily="2" charset="2"/>
              <a:buChar char="l"/>
            </a:pPr>
            <a:r>
              <a:rPr lang="en-US" sz="2400" dirty="0" smtClean="0">
                <a:solidFill>
                  <a:srgbClr val="000000"/>
                </a:solidFill>
              </a:rPr>
              <a:t>Examples from your organization</a:t>
            </a:r>
            <a:endParaRPr lang="en-US" sz="2400" dirty="0">
              <a:solidFill>
                <a:srgbClr val="000000"/>
              </a:solidFill>
            </a:endParaRPr>
          </a:p>
          <a:p>
            <a:pPr marL="342900" indent="-342900" fontAlgn="base">
              <a:lnSpc>
                <a:spcPct val="90000"/>
              </a:lnSpc>
              <a:spcBef>
                <a:spcPct val="20000"/>
              </a:spcBef>
              <a:spcAft>
                <a:spcPct val="0"/>
              </a:spcAft>
              <a:buClr>
                <a:srgbClr val="003300"/>
              </a:buClr>
              <a:buFont typeface="Wingdings" pitchFamily="2" charset="2"/>
              <a:buChar char="l"/>
            </a:pPr>
            <a:endParaRPr lang="en-US" sz="800" dirty="0">
              <a:solidFill>
                <a:srgbClr val="000000"/>
              </a:solidFill>
            </a:endParaRPr>
          </a:p>
          <a:p>
            <a:pPr marL="342900" indent="-342900" fontAlgn="base">
              <a:lnSpc>
                <a:spcPct val="90000"/>
              </a:lnSpc>
              <a:spcBef>
                <a:spcPct val="20000"/>
              </a:spcBef>
              <a:spcAft>
                <a:spcPct val="0"/>
              </a:spcAft>
              <a:buClr>
                <a:srgbClr val="003300"/>
              </a:buClr>
              <a:buFont typeface="Wingdings" pitchFamily="2" charset="2"/>
              <a:buChar char="l"/>
            </a:pPr>
            <a:r>
              <a:rPr lang="en-US" sz="2400" dirty="0">
                <a:solidFill>
                  <a:srgbClr val="000000"/>
                </a:solidFill>
              </a:rPr>
              <a:t>Splitting Resource Pools – Taking a pool of 2 or more people and splitting their time between multiple </a:t>
            </a:r>
            <a:r>
              <a:rPr lang="en-US" sz="2400" dirty="0" smtClean="0">
                <a:solidFill>
                  <a:srgbClr val="000000"/>
                </a:solidFill>
              </a:rPr>
              <a:t>tasks. This has the same effect as multitasking.</a:t>
            </a:r>
            <a:endParaRPr lang="en-US" sz="2400" dirty="0">
              <a:solidFill>
                <a:srgbClr val="000000"/>
              </a:solidFill>
            </a:endParaRPr>
          </a:p>
        </p:txBody>
      </p:sp>
      <p:sp>
        <p:nvSpPr>
          <p:cNvPr id="591876" name="Rectangle 4"/>
          <p:cNvSpPr>
            <a:spLocks noChangeArrowheads="1"/>
          </p:cNvSpPr>
          <p:nvPr/>
        </p:nvSpPr>
        <p:spPr bwMode="auto">
          <a:xfrm>
            <a:off x="1235596" y="5305035"/>
            <a:ext cx="7518400" cy="609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ctr" eaLnBrk="0" fontAlgn="base" hangingPunct="0">
              <a:spcBef>
                <a:spcPct val="0"/>
              </a:spcBef>
              <a:spcAft>
                <a:spcPct val="0"/>
              </a:spcAft>
            </a:pPr>
            <a:r>
              <a:rPr lang="en-US" sz="2600" b="1" i="1" dirty="0">
                <a:solidFill>
                  <a:srgbClr val="FF0000"/>
                </a:solidFill>
              </a:rPr>
              <a:t>Let’s see if </a:t>
            </a:r>
            <a:r>
              <a:rPr lang="en-US" sz="2600" b="1" i="1" dirty="0" smtClean="0">
                <a:solidFill>
                  <a:srgbClr val="FF0000"/>
                </a:solidFill>
              </a:rPr>
              <a:t>multi-tasking </a:t>
            </a:r>
            <a:r>
              <a:rPr lang="en-US" sz="2600" b="1" i="1" dirty="0">
                <a:solidFill>
                  <a:srgbClr val="FF0000"/>
                </a:solidFill>
              </a:rPr>
              <a:t>is effective.</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91875">
                                            <p:txEl>
                                              <p:pRg st="2" end="2"/>
                                            </p:txEl>
                                          </p:spTgt>
                                        </p:tgtEl>
                                        <p:attrNameLst>
                                          <p:attrName>style.visibility</p:attrName>
                                        </p:attrNameLst>
                                      </p:cBhvr>
                                      <p:to>
                                        <p:strVal val="visible"/>
                                      </p:to>
                                    </p:set>
                                    <p:anim calcmode="lin" valueType="num">
                                      <p:cBhvr additive="base">
                                        <p:cTn id="7" dur="500" fill="hold"/>
                                        <p:tgtEl>
                                          <p:spTgt spid="59187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18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nodeType="clickEffect">
                                  <p:stCondLst>
                                    <p:cond delay="0"/>
                                  </p:stCondLst>
                                  <p:childTnLst>
                                    <p:set>
                                      <p:cBhvr>
                                        <p:cTn id="12" dur="1" fill="hold">
                                          <p:stCondLst>
                                            <p:cond delay="0"/>
                                          </p:stCondLst>
                                        </p:cTn>
                                        <p:tgtEl>
                                          <p:spTgt spid="591875">
                                            <p:txEl>
                                              <p:pRg st="4" end="4"/>
                                            </p:txEl>
                                          </p:spTgt>
                                        </p:tgtEl>
                                        <p:attrNameLst>
                                          <p:attrName>style.visibility</p:attrName>
                                        </p:attrNameLst>
                                      </p:cBhvr>
                                      <p:to>
                                        <p:strVal val="visible"/>
                                      </p:to>
                                    </p:set>
                                    <p:anim calcmode="lin" valueType="num">
                                      <p:cBhvr additive="base">
                                        <p:cTn id="13" dur="500" fill="hold"/>
                                        <p:tgtEl>
                                          <p:spTgt spid="591875">
                                            <p:txEl>
                                              <p:pRg st="4" end="4"/>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918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591876"/>
                                        </p:tgtEl>
                                        <p:attrNameLst>
                                          <p:attrName>style.visibility</p:attrName>
                                        </p:attrNameLst>
                                      </p:cBhvr>
                                      <p:to>
                                        <p:strVal val="visible"/>
                                      </p:to>
                                    </p:set>
                                    <p:animEffect transition="in" filter="box(in)">
                                      <p:cBhvr>
                                        <p:cTn id="19" dur="500"/>
                                        <p:tgtEl>
                                          <p:spTgt spid="5918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187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lide Number Placeholder 5"/>
          <p:cNvSpPr>
            <a:spLocks noGrp="1"/>
          </p:cNvSpPr>
          <p:nvPr>
            <p:ph type="sldNum" sz="quarter" idx="11"/>
          </p:nvPr>
        </p:nvSpPr>
        <p:spPr/>
        <p:txBody>
          <a:bodyPr/>
          <a:lstStyle/>
          <a:p>
            <a:fld id="{38DEAAFD-A42A-47A2-8E0B-37A3977BE627}" type="slidenum">
              <a:rPr lang="en-US">
                <a:solidFill>
                  <a:srgbClr val="FFFFFF"/>
                </a:solidFill>
              </a:rPr>
              <a:pPr/>
              <a:t>5</a:t>
            </a:fld>
            <a:endParaRPr lang="en-US">
              <a:solidFill>
                <a:srgbClr val="FFFFFF"/>
              </a:solidFill>
            </a:endParaRPr>
          </a:p>
        </p:txBody>
      </p:sp>
      <p:sp>
        <p:nvSpPr>
          <p:cNvPr id="593922" name="AutoShape 2"/>
          <p:cNvSpPr>
            <a:spLocks noGrp="1" noChangeArrowheads="1"/>
          </p:cNvSpPr>
          <p:nvPr>
            <p:ph type="title"/>
          </p:nvPr>
        </p:nvSpPr>
        <p:spPr>
          <a:xfrm>
            <a:off x="911900" y="657068"/>
            <a:ext cx="7924800" cy="941388"/>
          </a:xfrm>
          <a:noFill/>
          <a:ln/>
        </p:spPr>
        <p:txBody>
          <a:bodyPr/>
          <a:lstStyle/>
          <a:p>
            <a:r>
              <a:rPr lang="en-US" dirty="0"/>
              <a:t>Bead Game Simulation</a:t>
            </a:r>
          </a:p>
        </p:txBody>
      </p:sp>
      <p:sp>
        <p:nvSpPr>
          <p:cNvPr id="593923" name="Rectangle 3"/>
          <p:cNvSpPr>
            <a:spLocks noGrp="1" noChangeArrowheads="1"/>
          </p:cNvSpPr>
          <p:nvPr>
            <p:ph type="body" sz="half" idx="2"/>
          </p:nvPr>
        </p:nvSpPr>
        <p:spPr>
          <a:xfrm>
            <a:off x="982663" y="3615595"/>
            <a:ext cx="7953375" cy="2355850"/>
          </a:xfrm>
          <a:noFill/>
          <a:ln/>
        </p:spPr>
        <p:txBody>
          <a:bodyPr/>
          <a:lstStyle/>
          <a:p>
            <a:r>
              <a:rPr lang="en-US" sz="2000" dirty="0"/>
              <a:t>Introduction – Two projects with shared resources</a:t>
            </a:r>
          </a:p>
          <a:p>
            <a:r>
              <a:rPr lang="en-US" sz="2000" dirty="0"/>
              <a:t>Assignments:</a:t>
            </a:r>
          </a:p>
          <a:p>
            <a:pPr lvl="1"/>
            <a:r>
              <a:rPr lang="en-US" sz="1800" dirty="0"/>
              <a:t>Resource 1 sorts and mixes beads</a:t>
            </a:r>
          </a:p>
          <a:p>
            <a:pPr lvl="1"/>
            <a:r>
              <a:rPr lang="en-US" sz="1800" dirty="0"/>
              <a:t>Resource 2 processes the green beads and the white beads</a:t>
            </a:r>
          </a:p>
          <a:p>
            <a:pPr lvl="1"/>
            <a:r>
              <a:rPr lang="en-US" sz="1800" dirty="0"/>
              <a:t>Resource 3 processes the blue beads</a:t>
            </a:r>
          </a:p>
          <a:p>
            <a:pPr lvl="1"/>
            <a:r>
              <a:rPr lang="en-US" sz="1800" dirty="0"/>
              <a:t>Resource 4 manages Red project</a:t>
            </a:r>
          </a:p>
          <a:p>
            <a:pPr lvl="1"/>
            <a:r>
              <a:rPr lang="en-US" sz="1800" dirty="0"/>
              <a:t>Resource 5 manages Yellow project</a:t>
            </a:r>
          </a:p>
        </p:txBody>
      </p:sp>
      <p:grpSp>
        <p:nvGrpSpPr>
          <p:cNvPr id="593924" name="Group 4"/>
          <p:cNvGrpSpPr>
            <a:grpSpLocks/>
          </p:cNvGrpSpPr>
          <p:nvPr/>
        </p:nvGrpSpPr>
        <p:grpSpPr bwMode="auto">
          <a:xfrm>
            <a:off x="1606550" y="2099533"/>
            <a:ext cx="5695950" cy="1397000"/>
            <a:chOff x="1012" y="1590"/>
            <a:chExt cx="3588" cy="880"/>
          </a:xfrm>
        </p:grpSpPr>
        <p:sp>
          <p:nvSpPr>
            <p:cNvPr id="593925" name="Rectangle 5"/>
            <p:cNvSpPr>
              <a:spLocks noChangeArrowheads="1"/>
            </p:cNvSpPr>
            <p:nvPr/>
          </p:nvSpPr>
          <p:spPr bwMode="auto">
            <a:xfrm>
              <a:off x="1012" y="1590"/>
              <a:ext cx="857" cy="214"/>
            </a:xfrm>
            <a:prstGeom prst="rect">
              <a:avLst/>
            </a:prstGeom>
            <a:solidFill>
              <a:srgbClr val="00FF00"/>
            </a:solidFill>
            <a:ln w="28575">
              <a:solidFill>
                <a:srgbClr val="000000"/>
              </a:solidFill>
              <a:miter lim="800000"/>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593926" name="Rectangle 6"/>
            <p:cNvSpPr>
              <a:spLocks noChangeArrowheads="1"/>
            </p:cNvSpPr>
            <p:nvPr/>
          </p:nvSpPr>
          <p:spPr bwMode="auto">
            <a:xfrm>
              <a:off x="1246" y="1617"/>
              <a:ext cx="379"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n-US" sz="1200">
                  <a:solidFill>
                    <a:srgbClr val="000000"/>
                  </a:solidFill>
                  <a:latin typeface="Arial Black" pitchFamily="34" charset="0"/>
                </a:rPr>
                <a:t>1 - Sort</a:t>
              </a:r>
              <a:endParaRPr lang="en-US" sz="2400">
                <a:solidFill>
                  <a:srgbClr val="003366"/>
                </a:solidFill>
                <a:latin typeface="Arial Black" pitchFamily="34" charset="0"/>
              </a:endParaRPr>
            </a:p>
          </p:txBody>
        </p:sp>
        <p:sp>
          <p:nvSpPr>
            <p:cNvPr id="593927" name="Rectangle 7"/>
            <p:cNvSpPr>
              <a:spLocks noChangeArrowheads="1"/>
            </p:cNvSpPr>
            <p:nvPr/>
          </p:nvSpPr>
          <p:spPr bwMode="auto">
            <a:xfrm>
              <a:off x="3743" y="2256"/>
              <a:ext cx="857" cy="214"/>
            </a:xfrm>
            <a:prstGeom prst="rect">
              <a:avLst/>
            </a:prstGeom>
            <a:solidFill>
              <a:srgbClr val="00FF00"/>
            </a:solidFill>
            <a:ln w="28575">
              <a:solidFill>
                <a:srgbClr val="000000"/>
              </a:solidFill>
              <a:miter lim="800000"/>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593928" name="Rectangle 8"/>
            <p:cNvSpPr>
              <a:spLocks noChangeArrowheads="1"/>
            </p:cNvSpPr>
            <p:nvPr/>
          </p:nvSpPr>
          <p:spPr bwMode="auto">
            <a:xfrm>
              <a:off x="3991" y="2292"/>
              <a:ext cx="347"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n-US" sz="1200">
                  <a:solidFill>
                    <a:srgbClr val="000000"/>
                  </a:solidFill>
                  <a:latin typeface="Arial Black" pitchFamily="34" charset="0"/>
                </a:rPr>
                <a:t>1 - Mix</a:t>
              </a:r>
              <a:endParaRPr lang="en-US" sz="2400">
                <a:solidFill>
                  <a:srgbClr val="003366"/>
                </a:solidFill>
                <a:latin typeface="Arial Black" pitchFamily="34" charset="0"/>
              </a:endParaRPr>
            </a:p>
          </p:txBody>
        </p:sp>
        <p:sp>
          <p:nvSpPr>
            <p:cNvPr id="593929" name="Rectangle 9"/>
            <p:cNvSpPr>
              <a:spLocks noChangeArrowheads="1"/>
            </p:cNvSpPr>
            <p:nvPr/>
          </p:nvSpPr>
          <p:spPr bwMode="auto">
            <a:xfrm>
              <a:off x="2083" y="2256"/>
              <a:ext cx="643" cy="214"/>
            </a:xfrm>
            <a:prstGeom prst="rect">
              <a:avLst/>
            </a:prstGeom>
            <a:solidFill>
              <a:srgbClr val="00FFFF"/>
            </a:solidFill>
            <a:ln w="28575">
              <a:solidFill>
                <a:srgbClr val="000000"/>
              </a:solidFill>
              <a:miter lim="800000"/>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593930" name="Rectangle 10"/>
            <p:cNvSpPr>
              <a:spLocks noChangeArrowheads="1"/>
            </p:cNvSpPr>
            <p:nvPr/>
          </p:nvSpPr>
          <p:spPr bwMode="auto">
            <a:xfrm>
              <a:off x="2220" y="2292"/>
              <a:ext cx="363"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n-US" sz="1200">
                  <a:solidFill>
                    <a:srgbClr val="000000"/>
                  </a:solidFill>
                  <a:latin typeface="Arial Black" pitchFamily="34" charset="0"/>
                </a:rPr>
                <a:t>3 -Blue</a:t>
              </a:r>
              <a:endParaRPr lang="en-US" sz="2400">
                <a:solidFill>
                  <a:srgbClr val="003366"/>
                </a:solidFill>
                <a:latin typeface="Arial Black" pitchFamily="34" charset="0"/>
              </a:endParaRPr>
            </a:p>
          </p:txBody>
        </p:sp>
        <p:sp>
          <p:nvSpPr>
            <p:cNvPr id="593931" name="Rectangle 11"/>
            <p:cNvSpPr>
              <a:spLocks noChangeArrowheads="1"/>
            </p:cNvSpPr>
            <p:nvPr/>
          </p:nvSpPr>
          <p:spPr bwMode="auto">
            <a:xfrm>
              <a:off x="2940" y="1934"/>
              <a:ext cx="643" cy="216"/>
            </a:xfrm>
            <a:prstGeom prst="rect">
              <a:avLst/>
            </a:prstGeom>
            <a:solidFill>
              <a:srgbClr val="FFFF00"/>
            </a:solidFill>
            <a:ln w="28575">
              <a:solidFill>
                <a:srgbClr val="000000"/>
              </a:solidFill>
              <a:miter lim="800000"/>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593932" name="Rectangle 12"/>
            <p:cNvSpPr>
              <a:spLocks noChangeArrowheads="1"/>
            </p:cNvSpPr>
            <p:nvPr/>
          </p:nvSpPr>
          <p:spPr bwMode="auto">
            <a:xfrm>
              <a:off x="3024" y="1970"/>
              <a:ext cx="459"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n-US" sz="1200">
                  <a:solidFill>
                    <a:srgbClr val="000000"/>
                  </a:solidFill>
                  <a:latin typeface="Arial Black" pitchFamily="34" charset="0"/>
                </a:rPr>
                <a:t>2 - White</a:t>
              </a:r>
              <a:endParaRPr lang="en-US" sz="2400">
                <a:solidFill>
                  <a:srgbClr val="003366"/>
                </a:solidFill>
                <a:latin typeface="Arial Black" pitchFamily="34" charset="0"/>
              </a:endParaRPr>
            </a:p>
          </p:txBody>
        </p:sp>
        <p:sp>
          <p:nvSpPr>
            <p:cNvPr id="593933" name="Rectangle 13"/>
            <p:cNvSpPr>
              <a:spLocks noChangeArrowheads="1"/>
            </p:cNvSpPr>
            <p:nvPr/>
          </p:nvSpPr>
          <p:spPr bwMode="auto">
            <a:xfrm>
              <a:off x="2083" y="1614"/>
              <a:ext cx="857" cy="214"/>
            </a:xfrm>
            <a:prstGeom prst="rect">
              <a:avLst/>
            </a:prstGeom>
            <a:solidFill>
              <a:srgbClr val="FFFF00"/>
            </a:solidFill>
            <a:ln w="28575">
              <a:solidFill>
                <a:srgbClr val="000000"/>
              </a:solidFill>
              <a:miter lim="800000"/>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593934" name="Rectangle 14"/>
            <p:cNvSpPr>
              <a:spLocks noChangeArrowheads="1"/>
            </p:cNvSpPr>
            <p:nvPr/>
          </p:nvSpPr>
          <p:spPr bwMode="auto">
            <a:xfrm>
              <a:off x="2269" y="1649"/>
              <a:ext cx="475"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n-US" sz="1200">
                  <a:solidFill>
                    <a:srgbClr val="000000"/>
                  </a:solidFill>
                  <a:latin typeface="Arial Black" pitchFamily="34" charset="0"/>
                </a:rPr>
                <a:t>2 - Green</a:t>
              </a:r>
              <a:endParaRPr lang="en-US" sz="2400">
                <a:solidFill>
                  <a:srgbClr val="003366"/>
                </a:solidFill>
                <a:latin typeface="Arial Black" pitchFamily="34" charset="0"/>
              </a:endParaRPr>
            </a:p>
          </p:txBody>
        </p:sp>
        <p:sp>
          <p:nvSpPr>
            <p:cNvPr id="593935" name="Freeform 15"/>
            <p:cNvSpPr>
              <a:spLocks/>
            </p:cNvSpPr>
            <p:nvPr/>
          </p:nvSpPr>
          <p:spPr bwMode="auto">
            <a:xfrm>
              <a:off x="1869" y="1721"/>
              <a:ext cx="214" cy="1"/>
            </a:xfrm>
            <a:custGeom>
              <a:avLst/>
              <a:gdLst>
                <a:gd name="T0" fmla="*/ 0 w 144"/>
                <a:gd name="T1" fmla="*/ 72 w 144"/>
                <a:gd name="T2" fmla="*/ 144 w 144"/>
              </a:gdLst>
              <a:ahLst/>
              <a:cxnLst>
                <a:cxn ang="0">
                  <a:pos x="T0" y="0"/>
                </a:cxn>
                <a:cxn ang="0">
                  <a:pos x="T1" y="0"/>
                </a:cxn>
                <a:cxn ang="0">
                  <a:pos x="T2" y="0"/>
                </a:cxn>
              </a:cxnLst>
              <a:rect l="0" t="0" r="r" b="b"/>
              <a:pathLst>
                <a:path w="144">
                  <a:moveTo>
                    <a:pt x="0" y="0"/>
                  </a:moveTo>
                  <a:lnTo>
                    <a:pt x="72" y="0"/>
                  </a:lnTo>
                  <a:lnTo>
                    <a:pt x="144" y="0"/>
                  </a:lnTo>
                </a:path>
              </a:pathLst>
            </a:custGeom>
            <a:noFill/>
            <a:ln w="28575" cmpd="sng">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593936" name="Freeform 16"/>
            <p:cNvSpPr>
              <a:spLocks/>
            </p:cNvSpPr>
            <p:nvPr/>
          </p:nvSpPr>
          <p:spPr bwMode="auto">
            <a:xfrm>
              <a:off x="1869" y="1721"/>
              <a:ext cx="1071" cy="320"/>
            </a:xfrm>
            <a:custGeom>
              <a:avLst/>
              <a:gdLst>
                <a:gd name="T0" fmla="*/ 0 w 720"/>
                <a:gd name="T1" fmla="*/ 0 h 216"/>
                <a:gd name="T2" fmla="*/ 72 w 720"/>
                <a:gd name="T3" fmla="*/ 0 h 216"/>
                <a:gd name="T4" fmla="*/ 72 w 720"/>
                <a:gd name="T5" fmla="*/ 216 h 216"/>
                <a:gd name="T6" fmla="*/ 720 w 720"/>
                <a:gd name="T7" fmla="*/ 216 h 216"/>
              </a:gdLst>
              <a:ahLst/>
              <a:cxnLst>
                <a:cxn ang="0">
                  <a:pos x="T0" y="T1"/>
                </a:cxn>
                <a:cxn ang="0">
                  <a:pos x="T2" y="T3"/>
                </a:cxn>
                <a:cxn ang="0">
                  <a:pos x="T4" y="T5"/>
                </a:cxn>
                <a:cxn ang="0">
                  <a:pos x="T6" y="T7"/>
                </a:cxn>
              </a:cxnLst>
              <a:rect l="0" t="0" r="r" b="b"/>
              <a:pathLst>
                <a:path w="720" h="216">
                  <a:moveTo>
                    <a:pt x="0" y="0"/>
                  </a:moveTo>
                  <a:lnTo>
                    <a:pt x="72" y="0"/>
                  </a:lnTo>
                  <a:lnTo>
                    <a:pt x="72" y="216"/>
                  </a:lnTo>
                  <a:lnTo>
                    <a:pt x="720" y="216"/>
                  </a:lnTo>
                </a:path>
              </a:pathLst>
            </a:custGeom>
            <a:noFill/>
            <a:ln w="28575" cmpd="sng">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593937" name="Freeform 17"/>
            <p:cNvSpPr>
              <a:spLocks/>
            </p:cNvSpPr>
            <p:nvPr/>
          </p:nvSpPr>
          <p:spPr bwMode="auto">
            <a:xfrm>
              <a:off x="1869" y="1721"/>
              <a:ext cx="214" cy="642"/>
            </a:xfrm>
            <a:custGeom>
              <a:avLst/>
              <a:gdLst>
                <a:gd name="T0" fmla="*/ 0 w 144"/>
                <a:gd name="T1" fmla="*/ 0 h 433"/>
                <a:gd name="T2" fmla="*/ 72 w 144"/>
                <a:gd name="T3" fmla="*/ 0 h 433"/>
                <a:gd name="T4" fmla="*/ 72 w 144"/>
                <a:gd name="T5" fmla="*/ 433 h 433"/>
                <a:gd name="T6" fmla="*/ 144 w 144"/>
                <a:gd name="T7" fmla="*/ 433 h 433"/>
              </a:gdLst>
              <a:ahLst/>
              <a:cxnLst>
                <a:cxn ang="0">
                  <a:pos x="T0" y="T1"/>
                </a:cxn>
                <a:cxn ang="0">
                  <a:pos x="T2" y="T3"/>
                </a:cxn>
                <a:cxn ang="0">
                  <a:pos x="T4" y="T5"/>
                </a:cxn>
                <a:cxn ang="0">
                  <a:pos x="T6" y="T7"/>
                </a:cxn>
              </a:cxnLst>
              <a:rect l="0" t="0" r="r" b="b"/>
              <a:pathLst>
                <a:path w="144" h="433">
                  <a:moveTo>
                    <a:pt x="0" y="0"/>
                  </a:moveTo>
                  <a:lnTo>
                    <a:pt x="72" y="0"/>
                  </a:lnTo>
                  <a:lnTo>
                    <a:pt x="72" y="433"/>
                  </a:lnTo>
                  <a:lnTo>
                    <a:pt x="144" y="433"/>
                  </a:lnTo>
                </a:path>
              </a:pathLst>
            </a:custGeom>
            <a:noFill/>
            <a:ln w="28575" cmpd="sng">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593938" name="Freeform 18"/>
            <p:cNvSpPr>
              <a:spLocks/>
            </p:cNvSpPr>
            <p:nvPr/>
          </p:nvSpPr>
          <p:spPr bwMode="auto">
            <a:xfrm>
              <a:off x="2940" y="1721"/>
              <a:ext cx="803" cy="642"/>
            </a:xfrm>
            <a:custGeom>
              <a:avLst/>
              <a:gdLst>
                <a:gd name="T0" fmla="*/ 0 w 540"/>
                <a:gd name="T1" fmla="*/ 0 h 433"/>
                <a:gd name="T2" fmla="*/ 486 w 540"/>
                <a:gd name="T3" fmla="*/ 0 h 433"/>
                <a:gd name="T4" fmla="*/ 486 w 540"/>
                <a:gd name="T5" fmla="*/ 433 h 433"/>
                <a:gd name="T6" fmla="*/ 540 w 540"/>
                <a:gd name="T7" fmla="*/ 433 h 433"/>
              </a:gdLst>
              <a:ahLst/>
              <a:cxnLst>
                <a:cxn ang="0">
                  <a:pos x="T0" y="T1"/>
                </a:cxn>
                <a:cxn ang="0">
                  <a:pos x="T2" y="T3"/>
                </a:cxn>
                <a:cxn ang="0">
                  <a:pos x="T4" y="T5"/>
                </a:cxn>
                <a:cxn ang="0">
                  <a:pos x="T6" y="T7"/>
                </a:cxn>
              </a:cxnLst>
              <a:rect l="0" t="0" r="r" b="b"/>
              <a:pathLst>
                <a:path w="540" h="433">
                  <a:moveTo>
                    <a:pt x="0" y="0"/>
                  </a:moveTo>
                  <a:lnTo>
                    <a:pt x="486" y="0"/>
                  </a:lnTo>
                  <a:lnTo>
                    <a:pt x="486" y="433"/>
                  </a:lnTo>
                  <a:lnTo>
                    <a:pt x="540" y="433"/>
                  </a:lnTo>
                </a:path>
              </a:pathLst>
            </a:custGeom>
            <a:noFill/>
            <a:ln w="28575" cmpd="sng">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593939" name="Freeform 19"/>
            <p:cNvSpPr>
              <a:spLocks/>
            </p:cNvSpPr>
            <p:nvPr/>
          </p:nvSpPr>
          <p:spPr bwMode="auto">
            <a:xfrm>
              <a:off x="3583" y="2041"/>
              <a:ext cx="160" cy="322"/>
            </a:xfrm>
            <a:custGeom>
              <a:avLst/>
              <a:gdLst>
                <a:gd name="T0" fmla="*/ 0 w 108"/>
                <a:gd name="T1" fmla="*/ 0 h 217"/>
                <a:gd name="T2" fmla="*/ 54 w 108"/>
                <a:gd name="T3" fmla="*/ 0 h 217"/>
                <a:gd name="T4" fmla="*/ 54 w 108"/>
                <a:gd name="T5" fmla="*/ 217 h 217"/>
                <a:gd name="T6" fmla="*/ 108 w 108"/>
                <a:gd name="T7" fmla="*/ 217 h 217"/>
              </a:gdLst>
              <a:ahLst/>
              <a:cxnLst>
                <a:cxn ang="0">
                  <a:pos x="T0" y="T1"/>
                </a:cxn>
                <a:cxn ang="0">
                  <a:pos x="T2" y="T3"/>
                </a:cxn>
                <a:cxn ang="0">
                  <a:pos x="T4" y="T5"/>
                </a:cxn>
                <a:cxn ang="0">
                  <a:pos x="T6" y="T7"/>
                </a:cxn>
              </a:cxnLst>
              <a:rect l="0" t="0" r="r" b="b"/>
              <a:pathLst>
                <a:path w="108" h="217">
                  <a:moveTo>
                    <a:pt x="0" y="0"/>
                  </a:moveTo>
                  <a:lnTo>
                    <a:pt x="54" y="0"/>
                  </a:lnTo>
                  <a:lnTo>
                    <a:pt x="54" y="217"/>
                  </a:lnTo>
                  <a:lnTo>
                    <a:pt x="108" y="217"/>
                  </a:lnTo>
                </a:path>
              </a:pathLst>
            </a:custGeom>
            <a:noFill/>
            <a:ln w="28575" cmpd="sng">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593940" name="Freeform 20"/>
            <p:cNvSpPr>
              <a:spLocks/>
            </p:cNvSpPr>
            <p:nvPr/>
          </p:nvSpPr>
          <p:spPr bwMode="auto">
            <a:xfrm>
              <a:off x="2726" y="2363"/>
              <a:ext cx="1017" cy="2"/>
            </a:xfrm>
            <a:custGeom>
              <a:avLst/>
              <a:gdLst>
                <a:gd name="T0" fmla="*/ 0 w 684"/>
                <a:gd name="T1" fmla="*/ 342 w 684"/>
                <a:gd name="T2" fmla="*/ 684 w 684"/>
              </a:gdLst>
              <a:ahLst/>
              <a:cxnLst>
                <a:cxn ang="0">
                  <a:pos x="T0" y="0"/>
                </a:cxn>
                <a:cxn ang="0">
                  <a:pos x="T1" y="0"/>
                </a:cxn>
                <a:cxn ang="0">
                  <a:pos x="T2" y="0"/>
                </a:cxn>
              </a:cxnLst>
              <a:rect l="0" t="0" r="r" b="b"/>
              <a:pathLst>
                <a:path w="684">
                  <a:moveTo>
                    <a:pt x="0" y="0"/>
                  </a:moveTo>
                  <a:lnTo>
                    <a:pt x="342" y="0"/>
                  </a:lnTo>
                  <a:lnTo>
                    <a:pt x="684" y="0"/>
                  </a:lnTo>
                </a:path>
              </a:pathLst>
            </a:custGeom>
            <a:noFill/>
            <a:ln w="28575" cmpd="sng">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grpSp>
    </p:spTree>
  </p:cSld>
  <p:clrMapOvr>
    <a:masterClrMapping/>
  </p:clrMapOvr>
  <p:transition spd="med">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5"/>
          <p:cNvSpPr>
            <a:spLocks noGrp="1"/>
          </p:cNvSpPr>
          <p:nvPr>
            <p:ph type="sldNum" sz="quarter" idx="11"/>
          </p:nvPr>
        </p:nvSpPr>
        <p:spPr/>
        <p:txBody>
          <a:bodyPr/>
          <a:lstStyle/>
          <a:p>
            <a:fld id="{4F1BE978-8A02-4131-AC2F-E38AD6F34629}" type="slidenum">
              <a:rPr lang="en-US">
                <a:solidFill>
                  <a:srgbClr val="FFFFFF"/>
                </a:solidFill>
              </a:rPr>
              <a:pPr/>
              <a:t>6</a:t>
            </a:fld>
            <a:endParaRPr lang="en-US">
              <a:solidFill>
                <a:srgbClr val="FFFFFF"/>
              </a:solidFill>
            </a:endParaRPr>
          </a:p>
        </p:txBody>
      </p:sp>
      <p:sp>
        <p:nvSpPr>
          <p:cNvPr id="595970" name="Rectangle 2" descr="Pink tissue paper"/>
          <p:cNvSpPr>
            <a:spLocks noChangeArrowheads="1"/>
          </p:cNvSpPr>
          <p:nvPr/>
        </p:nvSpPr>
        <p:spPr bwMode="auto">
          <a:xfrm>
            <a:off x="1838325" y="2133600"/>
            <a:ext cx="1676400" cy="711200"/>
          </a:xfrm>
          <a:prstGeom prst="rect">
            <a:avLst/>
          </a:prstGeom>
          <a:blipFill dpi="0" rotWithShape="1">
            <a:blip r:embed="rId3" cstate="print"/>
            <a:srcRect/>
            <a:tile tx="0" ty="0" sx="100000" sy="100000" flip="none" algn="tl"/>
          </a:blip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595971" name="Rectangle 3"/>
          <p:cNvSpPr>
            <a:spLocks noChangeArrowheads="1"/>
          </p:cNvSpPr>
          <p:nvPr/>
        </p:nvSpPr>
        <p:spPr bwMode="auto">
          <a:xfrm>
            <a:off x="2222500" y="4019550"/>
            <a:ext cx="61595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fontAlgn="base" hangingPunct="0">
              <a:spcBef>
                <a:spcPct val="0"/>
              </a:spcBef>
              <a:spcAft>
                <a:spcPct val="0"/>
              </a:spcAft>
            </a:pPr>
            <a:r>
              <a:rPr lang="en-US" sz="2000" b="1" i="1" dirty="0">
                <a:solidFill>
                  <a:srgbClr val="000000"/>
                </a:solidFill>
                <a:latin typeface="Arial Black" pitchFamily="34" charset="0"/>
              </a:rPr>
              <a:t>For both the Red and the Yellow Projects:</a:t>
            </a:r>
            <a:endParaRPr lang="en-US" sz="2000" i="1" dirty="0">
              <a:solidFill>
                <a:srgbClr val="000000"/>
              </a:solidFill>
              <a:latin typeface="Arial Black" pitchFamily="34" charset="0"/>
            </a:endParaRPr>
          </a:p>
        </p:txBody>
      </p:sp>
      <p:sp>
        <p:nvSpPr>
          <p:cNvPr id="595972" name="AutoShape 4"/>
          <p:cNvSpPr>
            <a:spLocks noGrp="1" noChangeArrowheads="1"/>
          </p:cNvSpPr>
          <p:nvPr>
            <p:ph type="title"/>
          </p:nvPr>
        </p:nvSpPr>
        <p:spPr>
          <a:xfrm>
            <a:off x="866931" y="657069"/>
            <a:ext cx="7832725" cy="941388"/>
          </a:xfrm>
          <a:noFill/>
          <a:ln/>
        </p:spPr>
        <p:txBody>
          <a:bodyPr/>
          <a:lstStyle/>
          <a:p>
            <a:r>
              <a:rPr lang="en-US" dirty="0"/>
              <a:t>First Simulation Bead Projects</a:t>
            </a:r>
          </a:p>
        </p:txBody>
      </p:sp>
      <p:sp>
        <p:nvSpPr>
          <p:cNvPr id="595973" name="Rectangle 5"/>
          <p:cNvSpPr>
            <a:spLocks noGrp="1" noChangeArrowheads="1"/>
          </p:cNvSpPr>
          <p:nvPr>
            <p:ph type="body" sz="half" idx="2"/>
          </p:nvPr>
        </p:nvSpPr>
        <p:spPr>
          <a:xfrm>
            <a:off x="982663" y="4492625"/>
            <a:ext cx="7847012" cy="1858963"/>
          </a:xfrm>
          <a:noFill/>
          <a:ln/>
        </p:spPr>
        <p:txBody>
          <a:bodyPr/>
          <a:lstStyle/>
          <a:p>
            <a:pPr>
              <a:buFont typeface="Wingdings" pitchFamily="2" charset="2"/>
              <a:buNone/>
            </a:pPr>
            <a:r>
              <a:rPr lang="en-US" sz="2000" b="1" u="sng" dirty="0"/>
              <a:t>Phase 1</a:t>
            </a:r>
            <a:r>
              <a:rPr lang="en-US" sz="2000" dirty="0"/>
              <a:t>:  </a:t>
            </a:r>
          </a:p>
          <a:p>
            <a:r>
              <a:rPr lang="en-US" sz="2000" dirty="0"/>
              <a:t>Resource 1: Sorter-Mixer</a:t>
            </a:r>
          </a:p>
          <a:p>
            <a:r>
              <a:rPr lang="en-US" sz="2000" dirty="0"/>
              <a:t>Sort the contents of the main bowl by </a:t>
            </a:r>
            <a:r>
              <a:rPr lang="en-US" sz="2000" dirty="0" smtClean="0"/>
              <a:t>color... Do this by spooning the beads </a:t>
            </a:r>
            <a:r>
              <a:rPr lang="en-US" sz="2000" dirty="0"/>
              <a:t>into separate </a:t>
            </a:r>
            <a:r>
              <a:rPr lang="en-US" sz="2000" dirty="0" smtClean="0"/>
              <a:t>bowls by color. </a:t>
            </a:r>
            <a:r>
              <a:rPr lang="en-US" sz="2000" dirty="0"/>
              <a:t>You may spoon colors in any sequence, in any quantity.</a:t>
            </a:r>
          </a:p>
        </p:txBody>
      </p:sp>
      <p:grpSp>
        <p:nvGrpSpPr>
          <p:cNvPr id="595974" name="Group 6"/>
          <p:cNvGrpSpPr>
            <a:grpSpLocks/>
          </p:cNvGrpSpPr>
          <p:nvPr/>
        </p:nvGrpSpPr>
        <p:grpSpPr bwMode="auto">
          <a:xfrm>
            <a:off x="1974850" y="2319338"/>
            <a:ext cx="5695950" cy="1397000"/>
            <a:chOff x="1012" y="1590"/>
            <a:chExt cx="3588" cy="880"/>
          </a:xfrm>
        </p:grpSpPr>
        <p:sp>
          <p:nvSpPr>
            <p:cNvPr id="595975" name="Rectangle 7"/>
            <p:cNvSpPr>
              <a:spLocks noChangeArrowheads="1"/>
            </p:cNvSpPr>
            <p:nvPr/>
          </p:nvSpPr>
          <p:spPr bwMode="auto">
            <a:xfrm>
              <a:off x="1012" y="1590"/>
              <a:ext cx="857" cy="214"/>
            </a:xfrm>
            <a:prstGeom prst="rect">
              <a:avLst/>
            </a:prstGeom>
            <a:solidFill>
              <a:srgbClr val="00FF00"/>
            </a:solidFill>
            <a:ln w="28575">
              <a:solidFill>
                <a:srgbClr val="000000"/>
              </a:solidFill>
              <a:miter lim="800000"/>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595976" name="Rectangle 8"/>
            <p:cNvSpPr>
              <a:spLocks noChangeArrowheads="1"/>
            </p:cNvSpPr>
            <p:nvPr/>
          </p:nvSpPr>
          <p:spPr bwMode="auto">
            <a:xfrm>
              <a:off x="1246" y="1617"/>
              <a:ext cx="379"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n-US" sz="1200">
                  <a:solidFill>
                    <a:srgbClr val="000000"/>
                  </a:solidFill>
                  <a:latin typeface="Arial Black" pitchFamily="34" charset="0"/>
                </a:rPr>
                <a:t>1 - Sort</a:t>
              </a:r>
              <a:endParaRPr lang="en-US" sz="2400">
                <a:solidFill>
                  <a:srgbClr val="003366"/>
                </a:solidFill>
                <a:latin typeface="Arial Black" pitchFamily="34" charset="0"/>
              </a:endParaRPr>
            </a:p>
          </p:txBody>
        </p:sp>
        <p:sp>
          <p:nvSpPr>
            <p:cNvPr id="595977" name="Rectangle 9"/>
            <p:cNvSpPr>
              <a:spLocks noChangeArrowheads="1"/>
            </p:cNvSpPr>
            <p:nvPr/>
          </p:nvSpPr>
          <p:spPr bwMode="auto">
            <a:xfrm>
              <a:off x="3743" y="2256"/>
              <a:ext cx="857" cy="214"/>
            </a:xfrm>
            <a:prstGeom prst="rect">
              <a:avLst/>
            </a:prstGeom>
            <a:solidFill>
              <a:srgbClr val="00FF00"/>
            </a:solidFill>
            <a:ln w="28575">
              <a:solidFill>
                <a:srgbClr val="000000"/>
              </a:solidFill>
              <a:miter lim="800000"/>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595978" name="Rectangle 10"/>
            <p:cNvSpPr>
              <a:spLocks noChangeArrowheads="1"/>
            </p:cNvSpPr>
            <p:nvPr/>
          </p:nvSpPr>
          <p:spPr bwMode="auto">
            <a:xfrm>
              <a:off x="3991" y="2292"/>
              <a:ext cx="347"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n-US" sz="1200">
                  <a:solidFill>
                    <a:srgbClr val="000000"/>
                  </a:solidFill>
                  <a:latin typeface="Arial Black" pitchFamily="34" charset="0"/>
                </a:rPr>
                <a:t>1 - Mix</a:t>
              </a:r>
              <a:endParaRPr lang="en-US" sz="2400">
                <a:solidFill>
                  <a:srgbClr val="003366"/>
                </a:solidFill>
                <a:latin typeface="Arial Black" pitchFamily="34" charset="0"/>
              </a:endParaRPr>
            </a:p>
          </p:txBody>
        </p:sp>
        <p:sp>
          <p:nvSpPr>
            <p:cNvPr id="595979" name="Rectangle 11"/>
            <p:cNvSpPr>
              <a:spLocks noChangeArrowheads="1"/>
            </p:cNvSpPr>
            <p:nvPr/>
          </p:nvSpPr>
          <p:spPr bwMode="auto">
            <a:xfrm>
              <a:off x="2083" y="2256"/>
              <a:ext cx="643" cy="214"/>
            </a:xfrm>
            <a:prstGeom prst="rect">
              <a:avLst/>
            </a:prstGeom>
            <a:solidFill>
              <a:srgbClr val="00FFFF"/>
            </a:solidFill>
            <a:ln w="28575">
              <a:solidFill>
                <a:srgbClr val="000000"/>
              </a:solidFill>
              <a:miter lim="800000"/>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595980" name="Rectangle 12"/>
            <p:cNvSpPr>
              <a:spLocks noChangeArrowheads="1"/>
            </p:cNvSpPr>
            <p:nvPr/>
          </p:nvSpPr>
          <p:spPr bwMode="auto">
            <a:xfrm>
              <a:off x="2220" y="2292"/>
              <a:ext cx="363"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n-US" sz="1200">
                  <a:solidFill>
                    <a:srgbClr val="000000"/>
                  </a:solidFill>
                  <a:latin typeface="Arial Black" pitchFamily="34" charset="0"/>
                </a:rPr>
                <a:t>3 -Blue</a:t>
              </a:r>
              <a:endParaRPr lang="en-US" sz="2400">
                <a:solidFill>
                  <a:srgbClr val="003366"/>
                </a:solidFill>
                <a:latin typeface="Arial Black" pitchFamily="34" charset="0"/>
              </a:endParaRPr>
            </a:p>
          </p:txBody>
        </p:sp>
        <p:sp>
          <p:nvSpPr>
            <p:cNvPr id="595981" name="Rectangle 13"/>
            <p:cNvSpPr>
              <a:spLocks noChangeArrowheads="1"/>
            </p:cNvSpPr>
            <p:nvPr/>
          </p:nvSpPr>
          <p:spPr bwMode="auto">
            <a:xfrm>
              <a:off x="2940" y="1934"/>
              <a:ext cx="643" cy="216"/>
            </a:xfrm>
            <a:prstGeom prst="rect">
              <a:avLst/>
            </a:prstGeom>
            <a:solidFill>
              <a:srgbClr val="FFFF00"/>
            </a:solidFill>
            <a:ln w="28575">
              <a:solidFill>
                <a:srgbClr val="000000"/>
              </a:solidFill>
              <a:miter lim="800000"/>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595982" name="Rectangle 14"/>
            <p:cNvSpPr>
              <a:spLocks noChangeArrowheads="1"/>
            </p:cNvSpPr>
            <p:nvPr/>
          </p:nvSpPr>
          <p:spPr bwMode="auto">
            <a:xfrm>
              <a:off x="3024" y="1970"/>
              <a:ext cx="459"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n-US" sz="1200">
                  <a:solidFill>
                    <a:srgbClr val="000000"/>
                  </a:solidFill>
                  <a:latin typeface="Arial Black" pitchFamily="34" charset="0"/>
                </a:rPr>
                <a:t>2 - White</a:t>
              </a:r>
              <a:endParaRPr lang="en-US" sz="2400">
                <a:solidFill>
                  <a:srgbClr val="003366"/>
                </a:solidFill>
                <a:latin typeface="Arial Black" pitchFamily="34" charset="0"/>
              </a:endParaRPr>
            </a:p>
          </p:txBody>
        </p:sp>
        <p:sp>
          <p:nvSpPr>
            <p:cNvPr id="595983" name="Rectangle 15"/>
            <p:cNvSpPr>
              <a:spLocks noChangeArrowheads="1"/>
            </p:cNvSpPr>
            <p:nvPr/>
          </p:nvSpPr>
          <p:spPr bwMode="auto">
            <a:xfrm>
              <a:off x="2083" y="1614"/>
              <a:ext cx="857" cy="214"/>
            </a:xfrm>
            <a:prstGeom prst="rect">
              <a:avLst/>
            </a:prstGeom>
            <a:solidFill>
              <a:srgbClr val="FFFF00"/>
            </a:solidFill>
            <a:ln w="28575">
              <a:solidFill>
                <a:srgbClr val="000000"/>
              </a:solidFill>
              <a:miter lim="800000"/>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595984" name="Rectangle 16"/>
            <p:cNvSpPr>
              <a:spLocks noChangeArrowheads="1"/>
            </p:cNvSpPr>
            <p:nvPr/>
          </p:nvSpPr>
          <p:spPr bwMode="auto">
            <a:xfrm>
              <a:off x="2269" y="1649"/>
              <a:ext cx="475"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n-US" sz="1200">
                  <a:solidFill>
                    <a:srgbClr val="000000"/>
                  </a:solidFill>
                  <a:latin typeface="Arial Black" pitchFamily="34" charset="0"/>
                </a:rPr>
                <a:t>2 - Green</a:t>
              </a:r>
              <a:endParaRPr lang="en-US" sz="2400">
                <a:solidFill>
                  <a:srgbClr val="003366"/>
                </a:solidFill>
                <a:latin typeface="Arial Black" pitchFamily="34" charset="0"/>
              </a:endParaRPr>
            </a:p>
          </p:txBody>
        </p:sp>
        <p:sp>
          <p:nvSpPr>
            <p:cNvPr id="595985" name="Freeform 17"/>
            <p:cNvSpPr>
              <a:spLocks/>
            </p:cNvSpPr>
            <p:nvPr/>
          </p:nvSpPr>
          <p:spPr bwMode="auto">
            <a:xfrm>
              <a:off x="1869" y="1721"/>
              <a:ext cx="214" cy="1"/>
            </a:xfrm>
            <a:custGeom>
              <a:avLst/>
              <a:gdLst>
                <a:gd name="T0" fmla="*/ 0 w 144"/>
                <a:gd name="T1" fmla="*/ 72 w 144"/>
                <a:gd name="T2" fmla="*/ 144 w 144"/>
              </a:gdLst>
              <a:ahLst/>
              <a:cxnLst>
                <a:cxn ang="0">
                  <a:pos x="T0" y="0"/>
                </a:cxn>
                <a:cxn ang="0">
                  <a:pos x="T1" y="0"/>
                </a:cxn>
                <a:cxn ang="0">
                  <a:pos x="T2" y="0"/>
                </a:cxn>
              </a:cxnLst>
              <a:rect l="0" t="0" r="r" b="b"/>
              <a:pathLst>
                <a:path w="144">
                  <a:moveTo>
                    <a:pt x="0" y="0"/>
                  </a:moveTo>
                  <a:lnTo>
                    <a:pt x="72" y="0"/>
                  </a:lnTo>
                  <a:lnTo>
                    <a:pt x="144" y="0"/>
                  </a:lnTo>
                </a:path>
              </a:pathLst>
            </a:custGeom>
            <a:noFill/>
            <a:ln w="28575" cmpd="sng">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595986" name="Freeform 18"/>
            <p:cNvSpPr>
              <a:spLocks/>
            </p:cNvSpPr>
            <p:nvPr/>
          </p:nvSpPr>
          <p:spPr bwMode="auto">
            <a:xfrm>
              <a:off x="1869" y="1721"/>
              <a:ext cx="1071" cy="320"/>
            </a:xfrm>
            <a:custGeom>
              <a:avLst/>
              <a:gdLst>
                <a:gd name="T0" fmla="*/ 0 w 720"/>
                <a:gd name="T1" fmla="*/ 0 h 216"/>
                <a:gd name="T2" fmla="*/ 72 w 720"/>
                <a:gd name="T3" fmla="*/ 0 h 216"/>
                <a:gd name="T4" fmla="*/ 72 w 720"/>
                <a:gd name="T5" fmla="*/ 216 h 216"/>
                <a:gd name="T6" fmla="*/ 720 w 720"/>
                <a:gd name="T7" fmla="*/ 216 h 216"/>
              </a:gdLst>
              <a:ahLst/>
              <a:cxnLst>
                <a:cxn ang="0">
                  <a:pos x="T0" y="T1"/>
                </a:cxn>
                <a:cxn ang="0">
                  <a:pos x="T2" y="T3"/>
                </a:cxn>
                <a:cxn ang="0">
                  <a:pos x="T4" y="T5"/>
                </a:cxn>
                <a:cxn ang="0">
                  <a:pos x="T6" y="T7"/>
                </a:cxn>
              </a:cxnLst>
              <a:rect l="0" t="0" r="r" b="b"/>
              <a:pathLst>
                <a:path w="720" h="216">
                  <a:moveTo>
                    <a:pt x="0" y="0"/>
                  </a:moveTo>
                  <a:lnTo>
                    <a:pt x="72" y="0"/>
                  </a:lnTo>
                  <a:lnTo>
                    <a:pt x="72" y="216"/>
                  </a:lnTo>
                  <a:lnTo>
                    <a:pt x="720" y="216"/>
                  </a:lnTo>
                </a:path>
              </a:pathLst>
            </a:custGeom>
            <a:noFill/>
            <a:ln w="28575" cmpd="sng">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595987" name="Freeform 19"/>
            <p:cNvSpPr>
              <a:spLocks/>
            </p:cNvSpPr>
            <p:nvPr/>
          </p:nvSpPr>
          <p:spPr bwMode="auto">
            <a:xfrm>
              <a:off x="1869" y="1721"/>
              <a:ext cx="214" cy="642"/>
            </a:xfrm>
            <a:custGeom>
              <a:avLst/>
              <a:gdLst>
                <a:gd name="T0" fmla="*/ 0 w 144"/>
                <a:gd name="T1" fmla="*/ 0 h 433"/>
                <a:gd name="T2" fmla="*/ 72 w 144"/>
                <a:gd name="T3" fmla="*/ 0 h 433"/>
                <a:gd name="T4" fmla="*/ 72 w 144"/>
                <a:gd name="T5" fmla="*/ 433 h 433"/>
                <a:gd name="T6" fmla="*/ 144 w 144"/>
                <a:gd name="T7" fmla="*/ 433 h 433"/>
              </a:gdLst>
              <a:ahLst/>
              <a:cxnLst>
                <a:cxn ang="0">
                  <a:pos x="T0" y="T1"/>
                </a:cxn>
                <a:cxn ang="0">
                  <a:pos x="T2" y="T3"/>
                </a:cxn>
                <a:cxn ang="0">
                  <a:pos x="T4" y="T5"/>
                </a:cxn>
                <a:cxn ang="0">
                  <a:pos x="T6" y="T7"/>
                </a:cxn>
              </a:cxnLst>
              <a:rect l="0" t="0" r="r" b="b"/>
              <a:pathLst>
                <a:path w="144" h="433">
                  <a:moveTo>
                    <a:pt x="0" y="0"/>
                  </a:moveTo>
                  <a:lnTo>
                    <a:pt x="72" y="0"/>
                  </a:lnTo>
                  <a:lnTo>
                    <a:pt x="72" y="433"/>
                  </a:lnTo>
                  <a:lnTo>
                    <a:pt x="144" y="433"/>
                  </a:lnTo>
                </a:path>
              </a:pathLst>
            </a:custGeom>
            <a:noFill/>
            <a:ln w="28575" cmpd="sng">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595988" name="Freeform 20"/>
            <p:cNvSpPr>
              <a:spLocks/>
            </p:cNvSpPr>
            <p:nvPr/>
          </p:nvSpPr>
          <p:spPr bwMode="auto">
            <a:xfrm>
              <a:off x="2940" y="1721"/>
              <a:ext cx="803" cy="642"/>
            </a:xfrm>
            <a:custGeom>
              <a:avLst/>
              <a:gdLst>
                <a:gd name="T0" fmla="*/ 0 w 540"/>
                <a:gd name="T1" fmla="*/ 0 h 433"/>
                <a:gd name="T2" fmla="*/ 486 w 540"/>
                <a:gd name="T3" fmla="*/ 0 h 433"/>
                <a:gd name="T4" fmla="*/ 486 w 540"/>
                <a:gd name="T5" fmla="*/ 433 h 433"/>
                <a:gd name="T6" fmla="*/ 540 w 540"/>
                <a:gd name="T7" fmla="*/ 433 h 433"/>
              </a:gdLst>
              <a:ahLst/>
              <a:cxnLst>
                <a:cxn ang="0">
                  <a:pos x="T0" y="T1"/>
                </a:cxn>
                <a:cxn ang="0">
                  <a:pos x="T2" y="T3"/>
                </a:cxn>
                <a:cxn ang="0">
                  <a:pos x="T4" y="T5"/>
                </a:cxn>
                <a:cxn ang="0">
                  <a:pos x="T6" y="T7"/>
                </a:cxn>
              </a:cxnLst>
              <a:rect l="0" t="0" r="r" b="b"/>
              <a:pathLst>
                <a:path w="540" h="433">
                  <a:moveTo>
                    <a:pt x="0" y="0"/>
                  </a:moveTo>
                  <a:lnTo>
                    <a:pt x="486" y="0"/>
                  </a:lnTo>
                  <a:lnTo>
                    <a:pt x="486" y="433"/>
                  </a:lnTo>
                  <a:lnTo>
                    <a:pt x="540" y="433"/>
                  </a:lnTo>
                </a:path>
              </a:pathLst>
            </a:custGeom>
            <a:noFill/>
            <a:ln w="28575" cmpd="sng">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595989" name="Freeform 21"/>
            <p:cNvSpPr>
              <a:spLocks/>
            </p:cNvSpPr>
            <p:nvPr/>
          </p:nvSpPr>
          <p:spPr bwMode="auto">
            <a:xfrm>
              <a:off x="3583" y="2041"/>
              <a:ext cx="160" cy="322"/>
            </a:xfrm>
            <a:custGeom>
              <a:avLst/>
              <a:gdLst>
                <a:gd name="T0" fmla="*/ 0 w 108"/>
                <a:gd name="T1" fmla="*/ 0 h 217"/>
                <a:gd name="T2" fmla="*/ 54 w 108"/>
                <a:gd name="T3" fmla="*/ 0 h 217"/>
                <a:gd name="T4" fmla="*/ 54 w 108"/>
                <a:gd name="T5" fmla="*/ 217 h 217"/>
                <a:gd name="T6" fmla="*/ 108 w 108"/>
                <a:gd name="T7" fmla="*/ 217 h 217"/>
              </a:gdLst>
              <a:ahLst/>
              <a:cxnLst>
                <a:cxn ang="0">
                  <a:pos x="T0" y="T1"/>
                </a:cxn>
                <a:cxn ang="0">
                  <a:pos x="T2" y="T3"/>
                </a:cxn>
                <a:cxn ang="0">
                  <a:pos x="T4" y="T5"/>
                </a:cxn>
                <a:cxn ang="0">
                  <a:pos x="T6" y="T7"/>
                </a:cxn>
              </a:cxnLst>
              <a:rect l="0" t="0" r="r" b="b"/>
              <a:pathLst>
                <a:path w="108" h="217">
                  <a:moveTo>
                    <a:pt x="0" y="0"/>
                  </a:moveTo>
                  <a:lnTo>
                    <a:pt x="54" y="0"/>
                  </a:lnTo>
                  <a:lnTo>
                    <a:pt x="54" y="217"/>
                  </a:lnTo>
                  <a:lnTo>
                    <a:pt x="108" y="217"/>
                  </a:lnTo>
                </a:path>
              </a:pathLst>
            </a:custGeom>
            <a:noFill/>
            <a:ln w="28575" cmpd="sng">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595990" name="Freeform 22"/>
            <p:cNvSpPr>
              <a:spLocks/>
            </p:cNvSpPr>
            <p:nvPr/>
          </p:nvSpPr>
          <p:spPr bwMode="auto">
            <a:xfrm>
              <a:off x="2726" y="2363"/>
              <a:ext cx="1017" cy="2"/>
            </a:xfrm>
            <a:custGeom>
              <a:avLst/>
              <a:gdLst>
                <a:gd name="T0" fmla="*/ 0 w 684"/>
                <a:gd name="T1" fmla="*/ 342 w 684"/>
                <a:gd name="T2" fmla="*/ 684 w 684"/>
              </a:gdLst>
              <a:ahLst/>
              <a:cxnLst>
                <a:cxn ang="0">
                  <a:pos x="T0" y="0"/>
                </a:cxn>
                <a:cxn ang="0">
                  <a:pos x="T1" y="0"/>
                </a:cxn>
                <a:cxn ang="0">
                  <a:pos x="T2" y="0"/>
                </a:cxn>
              </a:cxnLst>
              <a:rect l="0" t="0" r="r" b="b"/>
              <a:pathLst>
                <a:path w="684">
                  <a:moveTo>
                    <a:pt x="0" y="0"/>
                  </a:moveTo>
                  <a:lnTo>
                    <a:pt x="342" y="0"/>
                  </a:lnTo>
                  <a:lnTo>
                    <a:pt x="684" y="0"/>
                  </a:lnTo>
                </a:path>
              </a:pathLst>
            </a:custGeom>
            <a:noFill/>
            <a:ln w="28575" cmpd="sng">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5"/>
          <p:cNvSpPr>
            <a:spLocks noGrp="1"/>
          </p:cNvSpPr>
          <p:nvPr>
            <p:ph type="sldNum" sz="quarter" idx="11"/>
          </p:nvPr>
        </p:nvSpPr>
        <p:spPr/>
        <p:txBody>
          <a:bodyPr/>
          <a:lstStyle/>
          <a:p>
            <a:fld id="{ACF852AF-43F2-4D89-B1C0-D58208FEAE56}" type="slidenum">
              <a:rPr lang="en-US">
                <a:solidFill>
                  <a:srgbClr val="FFFFFF"/>
                </a:solidFill>
              </a:rPr>
              <a:pPr/>
              <a:t>7</a:t>
            </a:fld>
            <a:endParaRPr lang="en-US">
              <a:solidFill>
                <a:srgbClr val="FFFFFF"/>
              </a:solidFill>
            </a:endParaRPr>
          </a:p>
        </p:txBody>
      </p:sp>
      <p:sp>
        <p:nvSpPr>
          <p:cNvPr id="598018" name="Rectangle 2" descr="Pink tissue paper"/>
          <p:cNvSpPr>
            <a:spLocks noChangeArrowheads="1"/>
          </p:cNvSpPr>
          <p:nvPr/>
        </p:nvSpPr>
        <p:spPr bwMode="auto">
          <a:xfrm>
            <a:off x="3568700" y="2051050"/>
            <a:ext cx="2674938" cy="1587500"/>
          </a:xfrm>
          <a:prstGeom prst="rect">
            <a:avLst/>
          </a:prstGeom>
          <a:blipFill dpi="0" rotWithShape="1">
            <a:blip r:embed="rId3" cstate="print"/>
            <a:srcRect/>
            <a:tile tx="0" ty="0" sx="100000" sy="100000" flip="none" algn="tl"/>
          </a:blip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598019" name="AutoShape 3"/>
          <p:cNvSpPr>
            <a:spLocks noGrp="1" noChangeArrowheads="1"/>
          </p:cNvSpPr>
          <p:nvPr>
            <p:ph type="title"/>
          </p:nvPr>
        </p:nvSpPr>
        <p:spPr>
          <a:xfrm>
            <a:off x="925514" y="1003327"/>
            <a:ext cx="7532687" cy="501650"/>
          </a:xfrm>
          <a:noFill/>
          <a:ln/>
        </p:spPr>
        <p:txBody>
          <a:bodyPr/>
          <a:lstStyle/>
          <a:p>
            <a:r>
              <a:rPr lang="en-US" dirty="0"/>
              <a:t>First Simulation Bead Projects</a:t>
            </a:r>
          </a:p>
        </p:txBody>
      </p:sp>
      <p:sp>
        <p:nvSpPr>
          <p:cNvPr id="598020" name="Rectangle 4"/>
          <p:cNvSpPr>
            <a:spLocks noGrp="1" noChangeArrowheads="1"/>
          </p:cNvSpPr>
          <p:nvPr>
            <p:ph type="body" sz="half" idx="2"/>
          </p:nvPr>
        </p:nvSpPr>
        <p:spPr>
          <a:xfrm>
            <a:off x="998538" y="3700463"/>
            <a:ext cx="7845425" cy="2847975"/>
          </a:xfrm>
          <a:noFill/>
          <a:ln/>
        </p:spPr>
        <p:txBody>
          <a:bodyPr/>
          <a:lstStyle/>
          <a:p>
            <a:pPr marL="381000" indent="-381000">
              <a:buFont typeface="Wingdings" pitchFamily="2" charset="2"/>
              <a:buNone/>
            </a:pPr>
            <a:r>
              <a:rPr lang="en-US" sz="2000" b="1" u="sng" dirty="0"/>
              <a:t>Phase 2:</a:t>
            </a:r>
            <a:r>
              <a:rPr lang="en-US" sz="2000" dirty="0"/>
              <a:t>  </a:t>
            </a:r>
          </a:p>
          <a:p>
            <a:pPr marL="381000" indent="-381000"/>
            <a:r>
              <a:rPr lang="en-US" sz="2000" dirty="0" smtClean="0"/>
              <a:t>Resource </a:t>
            </a:r>
            <a:r>
              <a:rPr lang="en-US" sz="2000" dirty="0"/>
              <a:t>2- Green / White </a:t>
            </a:r>
            <a:r>
              <a:rPr lang="en-US" sz="2000" i="1" dirty="0"/>
              <a:t>and</a:t>
            </a:r>
            <a:r>
              <a:rPr lang="en-US" sz="2000" dirty="0"/>
              <a:t> </a:t>
            </a:r>
            <a:r>
              <a:rPr lang="en-US" sz="2000" dirty="0" smtClean="0"/>
              <a:t>Resource 3- </a:t>
            </a:r>
            <a:r>
              <a:rPr lang="en-US" sz="2000" dirty="0"/>
              <a:t>Blue</a:t>
            </a:r>
          </a:p>
          <a:p>
            <a:pPr marL="381000" indent="-381000"/>
            <a:r>
              <a:rPr lang="en-US" sz="2000" dirty="0"/>
              <a:t>For beads of each color</a:t>
            </a:r>
          </a:p>
          <a:p>
            <a:pPr marL="838200" lvl="1" indent="-381000">
              <a:buFontTx/>
              <a:buAutoNum type="arabicPeriod"/>
            </a:pPr>
            <a:r>
              <a:rPr lang="en-US" sz="1800" dirty="0"/>
              <a:t>Spoon the beads from the bowl onto the table</a:t>
            </a:r>
          </a:p>
          <a:p>
            <a:pPr marL="838200" lvl="1" indent="-381000">
              <a:buFontTx/>
              <a:buAutoNum type="arabicPeriod"/>
            </a:pPr>
            <a:r>
              <a:rPr lang="en-US" sz="1800" dirty="0"/>
              <a:t>Turn the beads flat-side downward (if necessary)</a:t>
            </a:r>
          </a:p>
          <a:p>
            <a:pPr marL="838200" lvl="1" indent="-381000">
              <a:buFontTx/>
              <a:buAutoNum type="arabicPeriod"/>
            </a:pPr>
            <a:r>
              <a:rPr lang="en-US" sz="1800" dirty="0"/>
              <a:t>Turn </a:t>
            </a:r>
            <a:r>
              <a:rPr lang="en-US" sz="1800" b="1" dirty="0"/>
              <a:t>all</a:t>
            </a:r>
            <a:r>
              <a:rPr lang="en-US" sz="1800" dirty="0"/>
              <a:t> the beads, flat-side upward</a:t>
            </a:r>
          </a:p>
          <a:p>
            <a:pPr marL="838200" lvl="1" indent="-381000">
              <a:buFontTx/>
              <a:buAutoNum type="arabicPeriod"/>
            </a:pPr>
            <a:r>
              <a:rPr lang="en-US" sz="1800" dirty="0"/>
              <a:t>Spoon the beads back into their respective bowls</a:t>
            </a:r>
          </a:p>
        </p:txBody>
      </p:sp>
      <p:grpSp>
        <p:nvGrpSpPr>
          <p:cNvPr id="598021" name="Group 5"/>
          <p:cNvGrpSpPr>
            <a:grpSpLocks/>
          </p:cNvGrpSpPr>
          <p:nvPr/>
        </p:nvGrpSpPr>
        <p:grpSpPr bwMode="auto">
          <a:xfrm>
            <a:off x="2114550" y="2143125"/>
            <a:ext cx="5695950" cy="1397000"/>
            <a:chOff x="1012" y="1590"/>
            <a:chExt cx="3588" cy="880"/>
          </a:xfrm>
        </p:grpSpPr>
        <p:sp>
          <p:nvSpPr>
            <p:cNvPr id="598022" name="Rectangle 6"/>
            <p:cNvSpPr>
              <a:spLocks noChangeArrowheads="1"/>
            </p:cNvSpPr>
            <p:nvPr/>
          </p:nvSpPr>
          <p:spPr bwMode="auto">
            <a:xfrm>
              <a:off x="1012" y="1590"/>
              <a:ext cx="857" cy="214"/>
            </a:xfrm>
            <a:prstGeom prst="rect">
              <a:avLst/>
            </a:prstGeom>
            <a:solidFill>
              <a:srgbClr val="00FF00"/>
            </a:solidFill>
            <a:ln w="28575">
              <a:solidFill>
                <a:srgbClr val="000000"/>
              </a:solidFill>
              <a:miter lim="800000"/>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598023" name="Rectangle 7"/>
            <p:cNvSpPr>
              <a:spLocks noChangeArrowheads="1"/>
            </p:cNvSpPr>
            <p:nvPr/>
          </p:nvSpPr>
          <p:spPr bwMode="auto">
            <a:xfrm>
              <a:off x="1246" y="1617"/>
              <a:ext cx="379"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n-US" sz="1200">
                  <a:solidFill>
                    <a:srgbClr val="000000"/>
                  </a:solidFill>
                  <a:latin typeface="Arial Black" pitchFamily="34" charset="0"/>
                </a:rPr>
                <a:t>1 - Sort</a:t>
              </a:r>
              <a:endParaRPr lang="en-US" sz="2400">
                <a:solidFill>
                  <a:srgbClr val="003366"/>
                </a:solidFill>
                <a:latin typeface="Arial Black" pitchFamily="34" charset="0"/>
              </a:endParaRPr>
            </a:p>
          </p:txBody>
        </p:sp>
        <p:sp>
          <p:nvSpPr>
            <p:cNvPr id="598024" name="Rectangle 8"/>
            <p:cNvSpPr>
              <a:spLocks noChangeArrowheads="1"/>
            </p:cNvSpPr>
            <p:nvPr/>
          </p:nvSpPr>
          <p:spPr bwMode="auto">
            <a:xfrm>
              <a:off x="3743" y="2256"/>
              <a:ext cx="857" cy="214"/>
            </a:xfrm>
            <a:prstGeom prst="rect">
              <a:avLst/>
            </a:prstGeom>
            <a:solidFill>
              <a:srgbClr val="00FF00"/>
            </a:solidFill>
            <a:ln w="28575">
              <a:solidFill>
                <a:srgbClr val="000000"/>
              </a:solidFill>
              <a:miter lim="800000"/>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598025" name="Rectangle 9"/>
            <p:cNvSpPr>
              <a:spLocks noChangeArrowheads="1"/>
            </p:cNvSpPr>
            <p:nvPr/>
          </p:nvSpPr>
          <p:spPr bwMode="auto">
            <a:xfrm>
              <a:off x="3991" y="2292"/>
              <a:ext cx="347"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n-US" sz="1200">
                  <a:solidFill>
                    <a:srgbClr val="000000"/>
                  </a:solidFill>
                  <a:latin typeface="Arial Black" pitchFamily="34" charset="0"/>
                </a:rPr>
                <a:t>1 - Mix</a:t>
              </a:r>
              <a:endParaRPr lang="en-US" sz="2400">
                <a:solidFill>
                  <a:srgbClr val="003366"/>
                </a:solidFill>
                <a:latin typeface="Arial Black" pitchFamily="34" charset="0"/>
              </a:endParaRPr>
            </a:p>
          </p:txBody>
        </p:sp>
        <p:sp>
          <p:nvSpPr>
            <p:cNvPr id="598026" name="Rectangle 10"/>
            <p:cNvSpPr>
              <a:spLocks noChangeArrowheads="1"/>
            </p:cNvSpPr>
            <p:nvPr/>
          </p:nvSpPr>
          <p:spPr bwMode="auto">
            <a:xfrm>
              <a:off x="2083" y="2256"/>
              <a:ext cx="643" cy="214"/>
            </a:xfrm>
            <a:prstGeom prst="rect">
              <a:avLst/>
            </a:prstGeom>
            <a:solidFill>
              <a:srgbClr val="00FFFF"/>
            </a:solidFill>
            <a:ln w="28575">
              <a:solidFill>
                <a:srgbClr val="000000"/>
              </a:solidFill>
              <a:miter lim="800000"/>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598027" name="Rectangle 11"/>
            <p:cNvSpPr>
              <a:spLocks noChangeArrowheads="1"/>
            </p:cNvSpPr>
            <p:nvPr/>
          </p:nvSpPr>
          <p:spPr bwMode="auto">
            <a:xfrm>
              <a:off x="2220" y="2292"/>
              <a:ext cx="363"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n-US" sz="1200">
                  <a:solidFill>
                    <a:srgbClr val="000000"/>
                  </a:solidFill>
                  <a:latin typeface="Arial Black" pitchFamily="34" charset="0"/>
                </a:rPr>
                <a:t>3 -Blue</a:t>
              </a:r>
              <a:endParaRPr lang="en-US" sz="2400">
                <a:solidFill>
                  <a:srgbClr val="003366"/>
                </a:solidFill>
                <a:latin typeface="Arial Black" pitchFamily="34" charset="0"/>
              </a:endParaRPr>
            </a:p>
          </p:txBody>
        </p:sp>
        <p:sp>
          <p:nvSpPr>
            <p:cNvPr id="598028" name="Rectangle 12"/>
            <p:cNvSpPr>
              <a:spLocks noChangeArrowheads="1"/>
            </p:cNvSpPr>
            <p:nvPr/>
          </p:nvSpPr>
          <p:spPr bwMode="auto">
            <a:xfrm>
              <a:off x="2940" y="1934"/>
              <a:ext cx="643" cy="216"/>
            </a:xfrm>
            <a:prstGeom prst="rect">
              <a:avLst/>
            </a:prstGeom>
            <a:solidFill>
              <a:srgbClr val="FFFF00"/>
            </a:solidFill>
            <a:ln w="28575">
              <a:solidFill>
                <a:srgbClr val="000000"/>
              </a:solidFill>
              <a:miter lim="800000"/>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598029" name="Rectangle 13"/>
            <p:cNvSpPr>
              <a:spLocks noChangeArrowheads="1"/>
            </p:cNvSpPr>
            <p:nvPr/>
          </p:nvSpPr>
          <p:spPr bwMode="auto">
            <a:xfrm>
              <a:off x="3024" y="1970"/>
              <a:ext cx="459"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n-US" sz="1200">
                  <a:solidFill>
                    <a:srgbClr val="000000"/>
                  </a:solidFill>
                  <a:latin typeface="Arial Black" pitchFamily="34" charset="0"/>
                </a:rPr>
                <a:t>2 - White</a:t>
              </a:r>
              <a:endParaRPr lang="en-US" sz="2400">
                <a:solidFill>
                  <a:srgbClr val="003366"/>
                </a:solidFill>
                <a:latin typeface="Arial Black" pitchFamily="34" charset="0"/>
              </a:endParaRPr>
            </a:p>
          </p:txBody>
        </p:sp>
        <p:sp>
          <p:nvSpPr>
            <p:cNvPr id="598030" name="Rectangle 14"/>
            <p:cNvSpPr>
              <a:spLocks noChangeArrowheads="1"/>
            </p:cNvSpPr>
            <p:nvPr/>
          </p:nvSpPr>
          <p:spPr bwMode="auto">
            <a:xfrm>
              <a:off x="2083" y="1614"/>
              <a:ext cx="857" cy="214"/>
            </a:xfrm>
            <a:prstGeom prst="rect">
              <a:avLst/>
            </a:prstGeom>
            <a:solidFill>
              <a:srgbClr val="FFFF00"/>
            </a:solidFill>
            <a:ln w="28575">
              <a:solidFill>
                <a:srgbClr val="000000"/>
              </a:solidFill>
              <a:miter lim="800000"/>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598031" name="Rectangle 15"/>
            <p:cNvSpPr>
              <a:spLocks noChangeArrowheads="1"/>
            </p:cNvSpPr>
            <p:nvPr/>
          </p:nvSpPr>
          <p:spPr bwMode="auto">
            <a:xfrm>
              <a:off x="2269" y="1649"/>
              <a:ext cx="475"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n-US" sz="1200">
                  <a:solidFill>
                    <a:srgbClr val="000000"/>
                  </a:solidFill>
                  <a:latin typeface="Arial Black" pitchFamily="34" charset="0"/>
                </a:rPr>
                <a:t>2 - Green</a:t>
              </a:r>
              <a:endParaRPr lang="en-US" sz="2400">
                <a:solidFill>
                  <a:srgbClr val="003366"/>
                </a:solidFill>
                <a:latin typeface="Arial Black" pitchFamily="34" charset="0"/>
              </a:endParaRPr>
            </a:p>
          </p:txBody>
        </p:sp>
        <p:sp>
          <p:nvSpPr>
            <p:cNvPr id="598032" name="Freeform 16"/>
            <p:cNvSpPr>
              <a:spLocks/>
            </p:cNvSpPr>
            <p:nvPr/>
          </p:nvSpPr>
          <p:spPr bwMode="auto">
            <a:xfrm>
              <a:off x="1869" y="1721"/>
              <a:ext cx="214" cy="1"/>
            </a:xfrm>
            <a:custGeom>
              <a:avLst/>
              <a:gdLst>
                <a:gd name="T0" fmla="*/ 0 w 144"/>
                <a:gd name="T1" fmla="*/ 72 w 144"/>
                <a:gd name="T2" fmla="*/ 144 w 144"/>
              </a:gdLst>
              <a:ahLst/>
              <a:cxnLst>
                <a:cxn ang="0">
                  <a:pos x="T0" y="0"/>
                </a:cxn>
                <a:cxn ang="0">
                  <a:pos x="T1" y="0"/>
                </a:cxn>
                <a:cxn ang="0">
                  <a:pos x="T2" y="0"/>
                </a:cxn>
              </a:cxnLst>
              <a:rect l="0" t="0" r="r" b="b"/>
              <a:pathLst>
                <a:path w="144">
                  <a:moveTo>
                    <a:pt x="0" y="0"/>
                  </a:moveTo>
                  <a:lnTo>
                    <a:pt x="72" y="0"/>
                  </a:lnTo>
                  <a:lnTo>
                    <a:pt x="144" y="0"/>
                  </a:lnTo>
                </a:path>
              </a:pathLst>
            </a:custGeom>
            <a:noFill/>
            <a:ln w="28575" cmpd="sng">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598033" name="Freeform 17"/>
            <p:cNvSpPr>
              <a:spLocks/>
            </p:cNvSpPr>
            <p:nvPr/>
          </p:nvSpPr>
          <p:spPr bwMode="auto">
            <a:xfrm>
              <a:off x="1869" y="1721"/>
              <a:ext cx="1071" cy="320"/>
            </a:xfrm>
            <a:custGeom>
              <a:avLst/>
              <a:gdLst>
                <a:gd name="T0" fmla="*/ 0 w 720"/>
                <a:gd name="T1" fmla="*/ 0 h 216"/>
                <a:gd name="T2" fmla="*/ 72 w 720"/>
                <a:gd name="T3" fmla="*/ 0 h 216"/>
                <a:gd name="T4" fmla="*/ 72 w 720"/>
                <a:gd name="T5" fmla="*/ 216 h 216"/>
                <a:gd name="T6" fmla="*/ 720 w 720"/>
                <a:gd name="T7" fmla="*/ 216 h 216"/>
              </a:gdLst>
              <a:ahLst/>
              <a:cxnLst>
                <a:cxn ang="0">
                  <a:pos x="T0" y="T1"/>
                </a:cxn>
                <a:cxn ang="0">
                  <a:pos x="T2" y="T3"/>
                </a:cxn>
                <a:cxn ang="0">
                  <a:pos x="T4" y="T5"/>
                </a:cxn>
                <a:cxn ang="0">
                  <a:pos x="T6" y="T7"/>
                </a:cxn>
              </a:cxnLst>
              <a:rect l="0" t="0" r="r" b="b"/>
              <a:pathLst>
                <a:path w="720" h="216">
                  <a:moveTo>
                    <a:pt x="0" y="0"/>
                  </a:moveTo>
                  <a:lnTo>
                    <a:pt x="72" y="0"/>
                  </a:lnTo>
                  <a:lnTo>
                    <a:pt x="72" y="216"/>
                  </a:lnTo>
                  <a:lnTo>
                    <a:pt x="720" y="216"/>
                  </a:lnTo>
                </a:path>
              </a:pathLst>
            </a:custGeom>
            <a:noFill/>
            <a:ln w="28575" cmpd="sng">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598034" name="Freeform 18"/>
            <p:cNvSpPr>
              <a:spLocks/>
            </p:cNvSpPr>
            <p:nvPr/>
          </p:nvSpPr>
          <p:spPr bwMode="auto">
            <a:xfrm>
              <a:off x="1869" y="1721"/>
              <a:ext cx="214" cy="642"/>
            </a:xfrm>
            <a:custGeom>
              <a:avLst/>
              <a:gdLst>
                <a:gd name="T0" fmla="*/ 0 w 144"/>
                <a:gd name="T1" fmla="*/ 0 h 433"/>
                <a:gd name="T2" fmla="*/ 72 w 144"/>
                <a:gd name="T3" fmla="*/ 0 h 433"/>
                <a:gd name="T4" fmla="*/ 72 w 144"/>
                <a:gd name="T5" fmla="*/ 433 h 433"/>
                <a:gd name="T6" fmla="*/ 144 w 144"/>
                <a:gd name="T7" fmla="*/ 433 h 433"/>
              </a:gdLst>
              <a:ahLst/>
              <a:cxnLst>
                <a:cxn ang="0">
                  <a:pos x="T0" y="T1"/>
                </a:cxn>
                <a:cxn ang="0">
                  <a:pos x="T2" y="T3"/>
                </a:cxn>
                <a:cxn ang="0">
                  <a:pos x="T4" y="T5"/>
                </a:cxn>
                <a:cxn ang="0">
                  <a:pos x="T6" y="T7"/>
                </a:cxn>
              </a:cxnLst>
              <a:rect l="0" t="0" r="r" b="b"/>
              <a:pathLst>
                <a:path w="144" h="433">
                  <a:moveTo>
                    <a:pt x="0" y="0"/>
                  </a:moveTo>
                  <a:lnTo>
                    <a:pt x="72" y="0"/>
                  </a:lnTo>
                  <a:lnTo>
                    <a:pt x="72" y="433"/>
                  </a:lnTo>
                  <a:lnTo>
                    <a:pt x="144" y="433"/>
                  </a:lnTo>
                </a:path>
              </a:pathLst>
            </a:custGeom>
            <a:noFill/>
            <a:ln w="28575" cmpd="sng">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598035" name="Freeform 19"/>
            <p:cNvSpPr>
              <a:spLocks/>
            </p:cNvSpPr>
            <p:nvPr/>
          </p:nvSpPr>
          <p:spPr bwMode="auto">
            <a:xfrm>
              <a:off x="2940" y="1721"/>
              <a:ext cx="803" cy="642"/>
            </a:xfrm>
            <a:custGeom>
              <a:avLst/>
              <a:gdLst>
                <a:gd name="T0" fmla="*/ 0 w 540"/>
                <a:gd name="T1" fmla="*/ 0 h 433"/>
                <a:gd name="T2" fmla="*/ 486 w 540"/>
                <a:gd name="T3" fmla="*/ 0 h 433"/>
                <a:gd name="T4" fmla="*/ 486 w 540"/>
                <a:gd name="T5" fmla="*/ 433 h 433"/>
                <a:gd name="T6" fmla="*/ 540 w 540"/>
                <a:gd name="T7" fmla="*/ 433 h 433"/>
              </a:gdLst>
              <a:ahLst/>
              <a:cxnLst>
                <a:cxn ang="0">
                  <a:pos x="T0" y="T1"/>
                </a:cxn>
                <a:cxn ang="0">
                  <a:pos x="T2" y="T3"/>
                </a:cxn>
                <a:cxn ang="0">
                  <a:pos x="T4" y="T5"/>
                </a:cxn>
                <a:cxn ang="0">
                  <a:pos x="T6" y="T7"/>
                </a:cxn>
              </a:cxnLst>
              <a:rect l="0" t="0" r="r" b="b"/>
              <a:pathLst>
                <a:path w="540" h="433">
                  <a:moveTo>
                    <a:pt x="0" y="0"/>
                  </a:moveTo>
                  <a:lnTo>
                    <a:pt x="486" y="0"/>
                  </a:lnTo>
                  <a:lnTo>
                    <a:pt x="486" y="433"/>
                  </a:lnTo>
                  <a:lnTo>
                    <a:pt x="540" y="433"/>
                  </a:lnTo>
                </a:path>
              </a:pathLst>
            </a:custGeom>
            <a:noFill/>
            <a:ln w="28575" cmpd="sng">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598036" name="Freeform 20"/>
            <p:cNvSpPr>
              <a:spLocks/>
            </p:cNvSpPr>
            <p:nvPr/>
          </p:nvSpPr>
          <p:spPr bwMode="auto">
            <a:xfrm>
              <a:off x="3583" y="2041"/>
              <a:ext cx="160" cy="322"/>
            </a:xfrm>
            <a:custGeom>
              <a:avLst/>
              <a:gdLst>
                <a:gd name="T0" fmla="*/ 0 w 108"/>
                <a:gd name="T1" fmla="*/ 0 h 217"/>
                <a:gd name="T2" fmla="*/ 54 w 108"/>
                <a:gd name="T3" fmla="*/ 0 h 217"/>
                <a:gd name="T4" fmla="*/ 54 w 108"/>
                <a:gd name="T5" fmla="*/ 217 h 217"/>
                <a:gd name="T6" fmla="*/ 108 w 108"/>
                <a:gd name="T7" fmla="*/ 217 h 217"/>
              </a:gdLst>
              <a:ahLst/>
              <a:cxnLst>
                <a:cxn ang="0">
                  <a:pos x="T0" y="T1"/>
                </a:cxn>
                <a:cxn ang="0">
                  <a:pos x="T2" y="T3"/>
                </a:cxn>
                <a:cxn ang="0">
                  <a:pos x="T4" y="T5"/>
                </a:cxn>
                <a:cxn ang="0">
                  <a:pos x="T6" y="T7"/>
                </a:cxn>
              </a:cxnLst>
              <a:rect l="0" t="0" r="r" b="b"/>
              <a:pathLst>
                <a:path w="108" h="217">
                  <a:moveTo>
                    <a:pt x="0" y="0"/>
                  </a:moveTo>
                  <a:lnTo>
                    <a:pt x="54" y="0"/>
                  </a:lnTo>
                  <a:lnTo>
                    <a:pt x="54" y="217"/>
                  </a:lnTo>
                  <a:lnTo>
                    <a:pt x="108" y="217"/>
                  </a:lnTo>
                </a:path>
              </a:pathLst>
            </a:custGeom>
            <a:noFill/>
            <a:ln w="28575" cmpd="sng">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598037" name="Freeform 21"/>
            <p:cNvSpPr>
              <a:spLocks/>
            </p:cNvSpPr>
            <p:nvPr/>
          </p:nvSpPr>
          <p:spPr bwMode="auto">
            <a:xfrm>
              <a:off x="2726" y="2363"/>
              <a:ext cx="1017" cy="2"/>
            </a:xfrm>
            <a:custGeom>
              <a:avLst/>
              <a:gdLst>
                <a:gd name="T0" fmla="*/ 0 w 684"/>
                <a:gd name="T1" fmla="*/ 342 w 684"/>
                <a:gd name="T2" fmla="*/ 684 w 684"/>
              </a:gdLst>
              <a:ahLst/>
              <a:cxnLst>
                <a:cxn ang="0">
                  <a:pos x="T0" y="0"/>
                </a:cxn>
                <a:cxn ang="0">
                  <a:pos x="T1" y="0"/>
                </a:cxn>
                <a:cxn ang="0">
                  <a:pos x="T2" y="0"/>
                </a:cxn>
              </a:cxnLst>
              <a:rect l="0" t="0" r="r" b="b"/>
              <a:pathLst>
                <a:path w="684">
                  <a:moveTo>
                    <a:pt x="0" y="0"/>
                  </a:moveTo>
                  <a:lnTo>
                    <a:pt x="342" y="0"/>
                  </a:lnTo>
                  <a:lnTo>
                    <a:pt x="684" y="0"/>
                  </a:lnTo>
                </a:path>
              </a:pathLst>
            </a:custGeom>
            <a:noFill/>
            <a:ln w="28575" cmpd="sng">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5"/>
          <p:cNvSpPr>
            <a:spLocks noGrp="1"/>
          </p:cNvSpPr>
          <p:nvPr>
            <p:ph type="sldNum" sz="quarter" idx="11"/>
          </p:nvPr>
        </p:nvSpPr>
        <p:spPr/>
        <p:txBody>
          <a:bodyPr/>
          <a:lstStyle/>
          <a:p>
            <a:fld id="{E447626F-BEF0-4EEC-85C1-2EA20B69ED96}" type="slidenum">
              <a:rPr lang="en-US">
                <a:solidFill>
                  <a:srgbClr val="FFFFFF"/>
                </a:solidFill>
              </a:rPr>
              <a:pPr/>
              <a:t>8</a:t>
            </a:fld>
            <a:endParaRPr lang="en-US">
              <a:solidFill>
                <a:srgbClr val="FFFFFF"/>
              </a:solidFill>
            </a:endParaRPr>
          </a:p>
        </p:txBody>
      </p:sp>
      <p:sp>
        <p:nvSpPr>
          <p:cNvPr id="600066" name="Rectangle 2" descr="Pink tissue paper"/>
          <p:cNvSpPr>
            <a:spLocks noChangeArrowheads="1"/>
          </p:cNvSpPr>
          <p:nvPr/>
        </p:nvSpPr>
        <p:spPr bwMode="auto">
          <a:xfrm>
            <a:off x="5943600" y="3154363"/>
            <a:ext cx="1684338" cy="685800"/>
          </a:xfrm>
          <a:prstGeom prst="rect">
            <a:avLst/>
          </a:prstGeom>
          <a:blipFill dpi="0" rotWithShape="1">
            <a:blip r:embed="rId3" cstate="print"/>
            <a:srcRect/>
            <a:tile tx="0" ty="0" sx="100000" sy="100000" flip="none" algn="tl"/>
          </a:blip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0067" name="AutoShape 3"/>
          <p:cNvSpPr>
            <a:spLocks noGrp="1" noChangeArrowheads="1"/>
          </p:cNvSpPr>
          <p:nvPr>
            <p:ph type="title"/>
          </p:nvPr>
        </p:nvSpPr>
        <p:spPr>
          <a:xfrm>
            <a:off x="685800" y="431800"/>
            <a:ext cx="7924800" cy="1143000"/>
          </a:xfrm>
          <a:noFill/>
          <a:ln/>
        </p:spPr>
        <p:txBody>
          <a:bodyPr/>
          <a:lstStyle/>
          <a:p>
            <a:r>
              <a:rPr lang="en-US"/>
              <a:t>First Simulation Bead Projects</a:t>
            </a:r>
          </a:p>
        </p:txBody>
      </p:sp>
      <p:sp>
        <p:nvSpPr>
          <p:cNvPr id="600068" name="Rectangle 4"/>
          <p:cNvSpPr>
            <a:spLocks noChangeArrowheads="1"/>
          </p:cNvSpPr>
          <p:nvPr/>
        </p:nvSpPr>
        <p:spPr bwMode="auto">
          <a:xfrm>
            <a:off x="965200" y="3971925"/>
            <a:ext cx="7224713" cy="1808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fontAlgn="base">
              <a:spcBef>
                <a:spcPct val="20000"/>
              </a:spcBef>
              <a:spcAft>
                <a:spcPct val="0"/>
              </a:spcAft>
              <a:buClr>
                <a:srgbClr val="003300"/>
              </a:buClr>
              <a:buFont typeface="Wingdings" pitchFamily="2" charset="2"/>
              <a:buNone/>
            </a:pPr>
            <a:r>
              <a:rPr lang="en-US" sz="2000" b="1" u="sng" dirty="0">
                <a:solidFill>
                  <a:srgbClr val="000000"/>
                </a:solidFill>
              </a:rPr>
              <a:t>Phase 3:</a:t>
            </a:r>
            <a:r>
              <a:rPr lang="en-US" sz="2400" dirty="0">
                <a:solidFill>
                  <a:srgbClr val="000000"/>
                </a:solidFill>
              </a:rPr>
              <a:t>  </a:t>
            </a:r>
          </a:p>
          <a:p>
            <a:pPr marL="342900" indent="-342900" fontAlgn="base">
              <a:spcBef>
                <a:spcPct val="20000"/>
              </a:spcBef>
              <a:spcAft>
                <a:spcPct val="0"/>
              </a:spcAft>
              <a:buClr>
                <a:srgbClr val="003300"/>
              </a:buClr>
              <a:buFont typeface="Wingdings" pitchFamily="2" charset="2"/>
              <a:buChar char="l"/>
            </a:pPr>
            <a:r>
              <a:rPr lang="en-US" sz="2000" dirty="0">
                <a:solidFill>
                  <a:srgbClr val="000000"/>
                </a:solidFill>
              </a:rPr>
              <a:t>Resource 1: Sorter-Mixer</a:t>
            </a:r>
          </a:p>
          <a:p>
            <a:pPr marL="342900" indent="-342900" fontAlgn="base">
              <a:spcBef>
                <a:spcPct val="20000"/>
              </a:spcBef>
              <a:spcAft>
                <a:spcPct val="0"/>
              </a:spcAft>
              <a:buClr>
                <a:srgbClr val="003300"/>
              </a:buClr>
              <a:buFont typeface="Wingdings" pitchFamily="2" charset="2"/>
              <a:buChar char="l"/>
            </a:pPr>
            <a:r>
              <a:rPr lang="en-US" sz="2000" dirty="0">
                <a:solidFill>
                  <a:srgbClr val="000000"/>
                </a:solidFill>
              </a:rPr>
              <a:t>Spoon all the beads back into the main bowl</a:t>
            </a:r>
          </a:p>
        </p:txBody>
      </p:sp>
      <p:grpSp>
        <p:nvGrpSpPr>
          <p:cNvPr id="600069" name="Group 5"/>
          <p:cNvGrpSpPr>
            <a:grpSpLocks/>
          </p:cNvGrpSpPr>
          <p:nvPr/>
        </p:nvGrpSpPr>
        <p:grpSpPr bwMode="auto">
          <a:xfrm>
            <a:off x="1720850" y="2257425"/>
            <a:ext cx="5695950" cy="1397000"/>
            <a:chOff x="1012" y="1590"/>
            <a:chExt cx="3588" cy="880"/>
          </a:xfrm>
        </p:grpSpPr>
        <p:sp>
          <p:nvSpPr>
            <p:cNvPr id="600070" name="Rectangle 6"/>
            <p:cNvSpPr>
              <a:spLocks noChangeArrowheads="1"/>
            </p:cNvSpPr>
            <p:nvPr/>
          </p:nvSpPr>
          <p:spPr bwMode="auto">
            <a:xfrm>
              <a:off x="1012" y="1590"/>
              <a:ext cx="857" cy="214"/>
            </a:xfrm>
            <a:prstGeom prst="rect">
              <a:avLst/>
            </a:prstGeom>
            <a:solidFill>
              <a:srgbClr val="00FF00"/>
            </a:solidFill>
            <a:ln w="28575">
              <a:solidFill>
                <a:srgbClr val="000000"/>
              </a:solidFill>
              <a:miter lim="800000"/>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0071" name="Rectangle 7"/>
            <p:cNvSpPr>
              <a:spLocks noChangeArrowheads="1"/>
            </p:cNvSpPr>
            <p:nvPr/>
          </p:nvSpPr>
          <p:spPr bwMode="auto">
            <a:xfrm>
              <a:off x="1246" y="1617"/>
              <a:ext cx="379"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n-US" sz="1200">
                  <a:solidFill>
                    <a:srgbClr val="000000"/>
                  </a:solidFill>
                  <a:latin typeface="Arial Black" pitchFamily="34" charset="0"/>
                </a:rPr>
                <a:t>1 - Sort</a:t>
              </a:r>
              <a:endParaRPr lang="en-US" sz="2400">
                <a:solidFill>
                  <a:srgbClr val="003366"/>
                </a:solidFill>
                <a:latin typeface="Arial Black" pitchFamily="34" charset="0"/>
              </a:endParaRPr>
            </a:p>
          </p:txBody>
        </p:sp>
        <p:sp>
          <p:nvSpPr>
            <p:cNvPr id="600072" name="Rectangle 8"/>
            <p:cNvSpPr>
              <a:spLocks noChangeArrowheads="1"/>
            </p:cNvSpPr>
            <p:nvPr/>
          </p:nvSpPr>
          <p:spPr bwMode="auto">
            <a:xfrm>
              <a:off x="3743" y="2256"/>
              <a:ext cx="857" cy="214"/>
            </a:xfrm>
            <a:prstGeom prst="rect">
              <a:avLst/>
            </a:prstGeom>
            <a:solidFill>
              <a:srgbClr val="00FF00"/>
            </a:solidFill>
            <a:ln w="28575">
              <a:solidFill>
                <a:srgbClr val="000000"/>
              </a:solidFill>
              <a:miter lim="800000"/>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0073" name="Rectangle 9"/>
            <p:cNvSpPr>
              <a:spLocks noChangeArrowheads="1"/>
            </p:cNvSpPr>
            <p:nvPr/>
          </p:nvSpPr>
          <p:spPr bwMode="auto">
            <a:xfrm>
              <a:off x="3991" y="2292"/>
              <a:ext cx="347"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n-US" sz="1200">
                  <a:solidFill>
                    <a:srgbClr val="000000"/>
                  </a:solidFill>
                  <a:latin typeface="Arial Black" pitchFamily="34" charset="0"/>
                </a:rPr>
                <a:t>1 - Mix</a:t>
              </a:r>
              <a:endParaRPr lang="en-US" sz="2400">
                <a:solidFill>
                  <a:srgbClr val="003366"/>
                </a:solidFill>
                <a:latin typeface="Arial Black" pitchFamily="34" charset="0"/>
              </a:endParaRPr>
            </a:p>
          </p:txBody>
        </p:sp>
        <p:sp>
          <p:nvSpPr>
            <p:cNvPr id="600074" name="Rectangle 10"/>
            <p:cNvSpPr>
              <a:spLocks noChangeArrowheads="1"/>
            </p:cNvSpPr>
            <p:nvPr/>
          </p:nvSpPr>
          <p:spPr bwMode="auto">
            <a:xfrm>
              <a:off x="2083" y="2256"/>
              <a:ext cx="643" cy="214"/>
            </a:xfrm>
            <a:prstGeom prst="rect">
              <a:avLst/>
            </a:prstGeom>
            <a:solidFill>
              <a:srgbClr val="00FFFF"/>
            </a:solidFill>
            <a:ln w="28575">
              <a:solidFill>
                <a:srgbClr val="000000"/>
              </a:solidFill>
              <a:miter lim="800000"/>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0075" name="Rectangle 11"/>
            <p:cNvSpPr>
              <a:spLocks noChangeArrowheads="1"/>
            </p:cNvSpPr>
            <p:nvPr/>
          </p:nvSpPr>
          <p:spPr bwMode="auto">
            <a:xfrm>
              <a:off x="2220" y="2292"/>
              <a:ext cx="363"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n-US" sz="1200">
                  <a:solidFill>
                    <a:srgbClr val="000000"/>
                  </a:solidFill>
                  <a:latin typeface="Arial Black" pitchFamily="34" charset="0"/>
                </a:rPr>
                <a:t>3 -Blue</a:t>
              </a:r>
              <a:endParaRPr lang="en-US" sz="2400">
                <a:solidFill>
                  <a:srgbClr val="003366"/>
                </a:solidFill>
                <a:latin typeface="Arial Black" pitchFamily="34" charset="0"/>
              </a:endParaRPr>
            </a:p>
          </p:txBody>
        </p:sp>
        <p:sp>
          <p:nvSpPr>
            <p:cNvPr id="600076" name="Rectangle 12"/>
            <p:cNvSpPr>
              <a:spLocks noChangeArrowheads="1"/>
            </p:cNvSpPr>
            <p:nvPr/>
          </p:nvSpPr>
          <p:spPr bwMode="auto">
            <a:xfrm>
              <a:off x="2940" y="1934"/>
              <a:ext cx="643" cy="216"/>
            </a:xfrm>
            <a:prstGeom prst="rect">
              <a:avLst/>
            </a:prstGeom>
            <a:solidFill>
              <a:srgbClr val="FFFF00"/>
            </a:solidFill>
            <a:ln w="28575">
              <a:solidFill>
                <a:srgbClr val="000000"/>
              </a:solidFill>
              <a:miter lim="800000"/>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0077" name="Rectangle 13"/>
            <p:cNvSpPr>
              <a:spLocks noChangeArrowheads="1"/>
            </p:cNvSpPr>
            <p:nvPr/>
          </p:nvSpPr>
          <p:spPr bwMode="auto">
            <a:xfrm>
              <a:off x="3024" y="1970"/>
              <a:ext cx="459"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n-US" sz="1200">
                  <a:solidFill>
                    <a:srgbClr val="000000"/>
                  </a:solidFill>
                  <a:latin typeface="Arial Black" pitchFamily="34" charset="0"/>
                </a:rPr>
                <a:t>2 - White</a:t>
              </a:r>
              <a:endParaRPr lang="en-US" sz="2400">
                <a:solidFill>
                  <a:srgbClr val="003366"/>
                </a:solidFill>
                <a:latin typeface="Arial Black" pitchFamily="34" charset="0"/>
              </a:endParaRPr>
            </a:p>
          </p:txBody>
        </p:sp>
        <p:sp>
          <p:nvSpPr>
            <p:cNvPr id="600078" name="Rectangle 14"/>
            <p:cNvSpPr>
              <a:spLocks noChangeArrowheads="1"/>
            </p:cNvSpPr>
            <p:nvPr/>
          </p:nvSpPr>
          <p:spPr bwMode="auto">
            <a:xfrm>
              <a:off x="2083" y="1614"/>
              <a:ext cx="857" cy="214"/>
            </a:xfrm>
            <a:prstGeom prst="rect">
              <a:avLst/>
            </a:prstGeom>
            <a:solidFill>
              <a:srgbClr val="FFFF00"/>
            </a:solidFill>
            <a:ln w="28575">
              <a:solidFill>
                <a:srgbClr val="000000"/>
              </a:solidFill>
              <a:miter lim="800000"/>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0079" name="Rectangle 15"/>
            <p:cNvSpPr>
              <a:spLocks noChangeArrowheads="1"/>
            </p:cNvSpPr>
            <p:nvPr/>
          </p:nvSpPr>
          <p:spPr bwMode="auto">
            <a:xfrm>
              <a:off x="2269" y="1649"/>
              <a:ext cx="475"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n-US" sz="1200">
                  <a:solidFill>
                    <a:srgbClr val="000000"/>
                  </a:solidFill>
                  <a:latin typeface="Arial Black" pitchFamily="34" charset="0"/>
                </a:rPr>
                <a:t>2 - Green</a:t>
              </a:r>
              <a:endParaRPr lang="en-US" sz="2400">
                <a:solidFill>
                  <a:srgbClr val="003366"/>
                </a:solidFill>
                <a:latin typeface="Arial Black" pitchFamily="34" charset="0"/>
              </a:endParaRPr>
            </a:p>
          </p:txBody>
        </p:sp>
        <p:sp>
          <p:nvSpPr>
            <p:cNvPr id="600080" name="Freeform 16"/>
            <p:cNvSpPr>
              <a:spLocks/>
            </p:cNvSpPr>
            <p:nvPr/>
          </p:nvSpPr>
          <p:spPr bwMode="auto">
            <a:xfrm>
              <a:off x="1869" y="1721"/>
              <a:ext cx="214" cy="1"/>
            </a:xfrm>
            <a:custGeom>
              <a:avLst/>
              <a:gdLst>
                <a:gd name="T0" fmla="*/ 0 w 144"/>
                <a:gd name="T1" fmla="*/ 72 w 144"/>
                <a:gd name="T2" fmla="*/ 144 w 144"/>
              </a:gdLst>
              <a:ahLst/>
              <a:cxnLst>
                <a:cxn ang="0">
                  <a:pos x="T0" y="0"/>
                </a:cxn>
                <a:cxn ang="0">
                  <a:pos x="T1" y="0"/>
                </a:cxn>
                <a:cxn ang="0">
                  <a:pos x="T2" y="0"/>
                </a:cxn>
              </a:cxnLst>
              <a:rect l="0" t="0" r="r" b="b"/>
              <a:pathLst>
                <a:path w="144">
                  <a:moveTo>
                    <a:pt x="0" y="0"/>
                  </a:moveTo>
                  <a:lnTo>
                    <a:pt x="72" y="0"/>
                  </a:lnTo>
                  <a:lnTo>
                    <a:pt x="144" y="0"/>
                  </a:lnTo>
                </a:path>
              </a:pathLst>
            </a:custGeom>
            <a:noFill/>
            <a:ln w="28575" cmpd="sng">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0081" name="Freeform 17"/>
            <p:cNvSpPr>
              <a:spLocks/>
            </p:cNvSpPr>
            <p:nvPr/>
          </p:nvSpPr>
          <p:spPr bwMode="auto">
            <a:xfrm>
              <a:off x="1869" y="1721"/>
              <a:ext cx="1071" cy="320"/>
            </a:xfrm>
            <a:custGeom>
              <a:avLst/>
              <a:gdLst>
                <a:gd name="T0" fmla="*/ 0 w 720"/>
                <a:gd name="T1" fmla="*/ 0 h 216"/>
                <a:gd name="T2" fmla="*/ 72 w 720"/>
                <a:gd name="T3" fmla="*/ 0 h 216"/>
                <a:gd name="T4" fmla="*/ 72 w 720"/>
                <a:gd name="T5" fmla="*/ 216 h 216"/>
                <a:gd name="T6" fmla="*/ 720 w 720"/>
                <a:gd name="T7" fmla="*/ 216 h 216"/>
              </a:gdLst>
              <a:ahLst/>
              <a:cxnLst>
                <a:cxn ang="0">
                  <a:pos x="T0" y="T1"/>
                </a:cxn>
                <a:cxn ang="0">
                  <a:pos x="T2" y="T3"/>
                </a:cxn>
                <a:cxn ang="0">
                  <a:pos x="T4" y="T5"/>
                </a:cxn>
                <a:cxn ang="0">
                  <a:pos x="T6" y="T7"/>
                </a:cxn>
              </a:cxnLst>
              <a:rect l="0" t="0" r="r" b="b"/>
              <a:pathLst>
                <a:path w="720" h="216">
                  <a:moveTo>
                    <a:pt x="0" y="0"/>
                  </a:moveTo>
                  <a:lnTo>
                    <a:pt x="72" y="0"/>
                  </a:lnTo>
                  <a:lnTo>
                    <a:pt x="72" y="216"/>
                  </a:lnTo>
                  <a:lnTo>
                    <a:pt x="720" y="216"/>
                  </a:lnTo>
                </a:path>
              </a:pathLst>
            </a:custGeom>
            <a:noFill/>
            <a:ln w="28575" cmpd="sng">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0082" name="Freeform 18"/>
            <p:cNvSpPr>
              <a:spLocks/>
            </p:cNvSpPr>
            <p:nvPr/>
          </p:nvSpPr>
          <p:spPr bwMode="auto">
            <a:xfrm>
              <a:off x="1869" y="1721"/>
              <a:ext cx="214" cy="642"/>
            </a:xfrm>
            <a:custGeom>
              <a:avLst/>
              <a:gdLst>
                <a:gd name="T0" fmla="*/ 0 w 144"/>
                <a:gd name="T1" fmla="*/ 0 h 433"/>
                <a:gd name="T2" fmla="*/ 72 w 144"/>
                <a:gd name="T3" fmla="*/ 0 h 433"/>
                <a:gd name="T4" fmla="*/ 72 w 144"/>
                <a:gd name="T5" fmla="*/ 433 h 433"/>
                <a:gd name="T6" fmla="*/ 144 w 144"/>
                <a:gd name="T7" fmla="*/ 433 h 433"/>
              </a:gdLst>
              <a:ahLst/>
              <a:cxnLst>
                <a:cxn ang="0">
                  <a:pos x="T0" y="T1"/>
                </a:cxn>
                <a:cxn ang="0">
                  <a:pos x="T2" y="T3"/>
                </a:cxn>
                <a:cxn ang="0">
                  <a:pos x="T4" y="T5"/>
                </a:cxn>
                <a:cxn ang="0">
                  <a:pos x="T6" y="T7"/>
                </a:cxn>
              </a:cxnLst>
              <a:rect l="0" t="0" r="r" b="b"/>
              <a:pathLst>
                <a:path w="144" h="433">
                  <a:moveTo>
                    <a:pt x="0" y="0"/>
                  </a:moveTo>
                  <a:lnTo>
                    <a:pt x="72" y="0"/>
                  </a:lnTo>
                  <a:lnTo>
                    <a:pt x="72" y="433"/>
                  </a:lnTo>
                  <a:lnTo>
                    <a:pt x="144" y="433"/>
                  </a:lnTo>
                </a:path>
              </a:pathLst>
            </a:custGeom>
            <a:noFill/>
            <a:ln w="28575" cmpd="sng">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0083" name="Freeform 19"/>
            <p:cNvSpPr>
              <a:spLocks/>
            </p:cNvSpPr>
            <p:nvPr/>
          </p:nvSpPr>
          <p:spPr bwMode="auto">
            <a:xfrm>
              <a:off x="2940" y="1721"/>
              <a:ext cx="803" cy="642"/>
            </a:xfrm>
            <a:custGeom>
              <a:avLst/>
              <a:gdLst>
                <a:gd name="T0" fmla="*/ 0 w 540"/>
                <a:gd name="T1" fmla="*/ 0 h 433"/>
                <a:gd name="T2" fmla="*/ 486 w 540"/>
                <a:gd name="T3" fmla="*/ 0 h 433"/>
                <a:gd name="T4" fmla="*/ 486 w 540"/>
                <a:gd name="T5" fmla="*/ 433 h 433"/>
                <a:gd name="T6" fmla="*/ 540 w 540"/>
                <a:gd name="T7" fmla="*/ 433 h 433"/>
              </a:gdLst>
              <a:ahLst/>
              <a:cxnLst>
                <a:cxn ang="0">
                  <a:pos x="T0" y="T1"/>
                </a:cxn>
                <a:cxn ang="0">
                  <a:pos x="T2" y="T3"/>
                </a:cxn>
                <a:cxn ang="0">
                  <a:pos x="T4" y="T5"/>
                </a:cxn>
                <a:cxn ang="0">
                  <a:pos x="T6" y="T7"/>
                </a:cxn>
              </a:cxnLst>
              <a:rect l="0" t="0" r="r" b="b"/>
              <a:pathLst>
                <a:path w="540" h="433">
                  <a:moveTo>
                    <a:pt x="0" y="0"/>
                  </a:moveTo>
                  <a:lnTo>
                    <a:pt x="486" y="0"/>
                  </a:lnTo>
                  <a:lnTo>
                    <a:pt x="486" y="433"/>
                  </a:lnTo>
                  <a:lnTo>
                    <a:pt x="540" y="433"/>
                  </a:lnTo>
                </a:path>
              </a:pathLst>
            </a:custGeom>
            <a:noFill/>
            <a:ln w="28575" cmpd="sng">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0084" name="Freeform 20"/>
            <p:cNvSpPr>
              <a:spLocks/>
            </p:cNvSpPr>
            <p:nvPr/>
          </p:nvSpPr>
          <p:spPr bwMode="auto">
            <a:xfrm>
              <a:off x="3583" y="2041"/>
              <a:ext cx="160" cy="322"/>
            </a:xfrm>
            <a:custGeom>
              <a:avLst/>
              <a:gdLst>
                <a:gd name="T0" fmla="*/ 0 w 108"/>
                <a:gd name="T1" fmla="*/ 0 h 217"/>
                <a:gd name="T2" fmla="*/ 54 w 108"/>
                <a:gd name="T3" fmla="*/ 0 h 217"/>
                <a:gd name="T4" fmla="*/ 54 w 108"/>
                <a:gd name="T5" fmla="*/ 217 h 217"/>
                <a:gd name="T6" fmla="*/ 108 w 108"/>
                <a:gd name="T7" fmla="*/ 217 h 217"/>
              </a:gdLst>
              <a:ahLst/>
              <a:cxnLst>
                <a:cxn ang="0">
                  <a:pos x="T0" y="T1"/>
                </a:cxn>
                <a:cxn ang="0">
                  <a:pos x="T2" y="T3"/>
                </a:cxn>
                <a:cxn ang="0">
                  <a:pos x="T4" y="T5"/>
                </a:cxn>
                <a:cxn ang="0">
                  <a:pos x="T6" y="T7"/>
                </a:cxn>
              </a:cxnLst>
              <a:rect l="0" t="0" r="r" b="b"/>
              <a:pathLst>
                <a:path w="108" h="217">
                  <a:moveTo>
                    <a:pt x="0" y="0"/>
                  </a:moveTo>
                  <a:lnTo>
                    <a:pt x="54" y="0"/>
                  </a:lnTo>
                  <a:lnTo>
                    <a:pt x="54" y="217"/>
                  </a:lnTo>
                  <a:lnTo>
                    <a:pt x="108" y="217"/>
                  </a:lnTo>
                </a:path>
              </a:pathLst>
            </a:custGeom>
            <a:noFill/>
            <a:ln w="28575" cmpd="sng">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0085" name="Freeform 21"/>
            <p:cNvSpPr>
              <a:spLocks/>
            </p:cNvSpPr>
            <p:nvPr/>
          </p:nvSpPr>
          <p:spPr bwMode="auto">
            <a:xfrm>
              <a:off x="2726" y="2363"/>
              <a:ext cx="1017" cy="2"/>
            </a:xfrm>
            <a:custGeom>
              <a:avLst/>
              <a:gdLst>
                <a:gd name="T0" fmla="*/ 0 w 684"/>
                <a:gd name="T1" fmla="*/ 342 w 684"/>
                <a:gd name="T2" fmla="*/ 684 w 684"/>
              </a:gdLst>
              <a:ahLst/>
              <a:cxnLst>
                <a:cxn ang="0">
                  <a:pos x="T0" y="0"/>
                </a:cxn>
                <a:cxn ang="0">
                  <a:pos x="T1" y="0"/>
                </a:cxn>
                <a:cxn ang="0">
                  <a:pos x="T2" y="0"/>
                </a:cxn>
              </a:cxnLst>
              <a:rect l="0" t="0" r="r" b="b"/>
              <a:pathLst>
                <a:path w="684">
                  <a:moveTo>
                    <a:pt x="0" y="0"/>
                  </a:moveTo>
                  <a:lnTo>
                    <a:pt x="342" y="0"/>
                  </a:lnTo>
                  <a:lnTo>
                    <a:pt x="684" y="0"/>
                  </a:lnTo>
                </a:path>
              </a:pathLst>
            </a:custGeom>
            <a:noFill/>
            <a:ln w="28575" cmpd="sng">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lide Number Placeholder 5"/>
          <p:cNvSpPr>
            <a:spLocks noGrp="1"/>
          </p:cNvSpPr>
          <p:nvPr>
            <p:ph type="sldNum" sz="quarter" idx="11"/>
          </p:nvPr>
        </p:nvSpPr>
        <p:spPr/>
        <p:txBody>
          <a:bodyPr/>
          <a:lstStyle/>
          <a:p>
            <a:fld id="{D1FB9B2A-8CEC-4D81-9580-C9B244A27392}" type="slidenum">
              <a:rPr lang="en-US">
                <a:solidFill>
                  <a:srgbClr val="FFFFFF"/>
                </a:solidFill>
              </a:rPr>
              <a:pPr/>
              <a:t>9</a:t>
            </a:fld>
            <a:endParaRPr lang="en-US">
              <a:solidFill>
                <a:srgbClr val="FFFFFF"/>
              </a:solidFill>
            </a:endParaRPr>
          </a:p>
        </p:txBody>
      </p:sp>
      <p:sp>
        <p:nvSpPr>
          <p:cNvPr id="602114" name="AutoShape 2"/>
          <p:cNvSpPr>
            <a:spLocks noGrp="1" noChangeArrowheads="1"/>
          </p:cNvSpPr>
          <p:nvPr>
            <p:ph type="title"/>
          </p:nvPr>
        </p:nvSpPr>
        <p:spPr>
          <a:xfrm>
            <a:off x="866931" y="627089"/>
            <a:ext cx="7908925" cy="941388"/>
          </a:xfrm>
          <a:noFill/>
          <a:ln/>
        </p:spPr>
        <p:txBody>
          <a:bodyPr/>
          <a:lstStyle/>
          <a:p>
            <a:r>
              <a:rPr lang="en-US" dirty="0"/>
              <a:t>First Simulation Bead Projects</a:t>
            </a:r>
          </a:p>
        </p:txBody>
      </p:sp>
      <p:sp>
        <p:nvSpPr>
          <p:cNvPr id="602115" name="Rectangle 3"/>
          <p:cNvSpPr>
            <a:spLocks noGrp="1" noChangeArrowheads="1"/>
          </p:cNvSpPr>
          <p:nvPr>
            <p:ph type="body" sz="half" idx="2"/>
          </p:nvPr>
        </p:nvSpPr>
        <p:spPr>
          <a:xfrm>
            <a:off x="941388" y="3660775"/>
            <a:ext cx="7693025" cy="2354263"/>
          </a:xfrm>
          <a:noFill/>
          <a:ln/>
        </p:spPr>
        <p:txBody>
          <a:bodyPr/>
          <a:lstStyle/>
          <a:p>
            <a:r>
              <a:rPr lang="en-US" sz="2000" dirty="0"/>
              <a:t>To ensure the integrity of this experiment:</a:t>
            </a:r>
          </a:p>
          <a:p>
            <a:pPr lvl="1"/>
            <a:r>
              <a:rPr lang="en-US" sz="1800" dirty="0"/>
              <a:t>Move the beads only with the spoon</a:t>
            </a:r>
          </a:p>
          <a:p>
            <a:pPr lvl="1"/>
            <a:r>
              <a:rPr lang="en-US" sz="1800" dirty="0"/>
              <a:t>Do not pour from one bowl into another or onto the table</a:t>
            </a:r>
          </a:p>
          <a:p>
            <a:pPr lvl="1"/>
            <a:r>
              <a:rPr lang="en-US" sz="1800" dirty="0"/>
              <a:t>Do not fling the beads from one bowl to another</a:t>
            </a:r>
          </a:p>
        </p:txBody>
      </p:sp>
      <p:sp>
        <p:nvSpPr>
          <p:cNvPr id="602116" name="Rectangle 4"/>
          <p:cNvSpPr>
            <a:spLocks noChangeArrowheads="1"/>
          </p:cNvSpPr>
          <p:nvPr/>
        </p:nvSpPr>
        <p:spPr bwMode="auto">
          <a:xfrm>
            <a:off x="1014413" y="5189538"/>
            <a:ext cx="7693025" cy="9366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342900" indent="-342900" fontAlgn="base">
              <a:spcBef>
                <a:spcPct val="20000"/>
              </a:spcBef>
              <a:spcAft>
                <a:spcPct val="0"/>
              </a:spcAft>
              <a:buClr>
                <a:srgbClr val="003300"/>
              </a:buClr>
              <a:buFont typeface="Wingdings" pitchFamily="2" charset="2"/>
              <a:buChar char="l"/>
            </a:pPr>
            <a:r>
              <a:rPr lang="en-US" sz="2000">
                <a:solidFill>
                  <a:srgbClr val="000000"/>
                </a:solidFill>
              </a:rPr>
              <a:t>Resources may not do each others tasks</a:t>
            </a:r>
          </a:p>
          <a:p>
            <a:pPr marL="342900" indent="-342900" fontAlgn="base">
              <a:spcBef>
                <a:spcPct val="20000"/>
              </a:spcBef>
              <a:spcAft>
                <a:spcPct val="0"/>
              </a:spcAft>
              <a:buClr>
                <a:srgbClr val="003300"/>
              </a:buClr>
              <a:buFont typeface="Wingdings" pitchFamily="2" charset="2"/>
              <a:buChar char="l"/>
            </a:pPr>
            <a:r>
              <a:rPr lang="en-US" sz="2000">
                <a:solidFill>
                  <a:srgbClr val="000000"/>
                </a:solidFill>
              </a:rPr>
              <a:t>Be very careful to avoid mixing beads from both projects</a:t>
            </a:r>
          </a:p>
        </p:txBody>
      </p:sp>
      <p:sp>
        <p:nvSpPr>
          <p:cNvPr id="602117" name="Rectangle 5"/>
          <p:cNvSpPr>
            <a:spLocks noChangeArrowheads="1"/>
          </p:cNvSpPr>
          <p:nvPr/>
        </p:nvSpPr>
        <p:spPr bwMode="auto">
          <a:xfrm>
            <a:off x="2114550" y="2070100"/>
            <a:ext cx="1360488" cy="339725"/>
          </a:xfrm>
          <a:prstGeom prst="rect">
            <a:avLst/>
          </a:prstGeom>
          <a:solidFill>
            <a:srgbClr val="00FF00"/>
          </a:solidFill>
          <a:ln w="28575">
            <a:solidFill>
              <a:srgbClr val="000000"/>
            </a:solidFill>
            <a:miter lim="800000"/>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2118" name="Rectangle 6"/>
          <p:cNvSpPr>
            <a:spLocks noChangeArrowheads="1"/>
          </p:cNvSpPr>
          <p:nvPr/>
        </p:nvSpPr>
        <p:spPr bwMode="auto">
          <a:xfrm>
            <a:off x="2486025" y="2112963"/>
            <a:ext cx="601663"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n-US" sz="1200">
                <a:solidFill>
                  <a:srgbClr val="000000"/>
                </a:solidFill>
                <a:latin typeface="Arial Black" pitchFamily="34" charset="0"/>
              </a:rPr>
              <a:t>1 - Sort</a:t>
            </a:r>
            <a:endParaRPr lang="en-US" sz="2400">
              <a:solidFill>
                <a:srgbClr val="003366"/>
              </a:solidFill>
              <a:latin typeface="Arial Black" pitchFamily="34" charset="0"/>
            </a:endParaRPr>
          </a:p>
        </p:txBody>
      </p:sp>
      <p:sp>
        <p:nvSpPr>
          <p:cNvPr id="602119" name="Rectangle 7"/>
          <p:cNvSpPr>
            <a:spLocks noChangeArrowheads="1"/>
          </p:cNvSpPr>
          <p:nvPr/>
        </p:nvSpPr>
        <p:spPr bwMode="auto">
          <a:xfrm>
            <a:off x="6450013" y="3127375"/>
            <a:ext cx="1360487" cy="339725"/>
          </a:xfrm>
          <a:prstGeom prst="rect">
            <a:avLst/>
          </a:prstGeom>
          <a:solidFill>
            <a:srgbClr val="00FF00"/>
          </a:solidFill>
          <a:ln w="28575">
            <a:solidFill>
              <a:srgbClr val="000000"/>
            </a:solidFill>
            <a:miter lim="800000"/>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2120" name="Rectangle 8"/>
          <p:cNvSpPr>
            <a:spLocks noChangeArrowheads="1"/>
          </p:cNvSpPr>
          <p:nvPr/>
        </p:nvSpPr>
        <p:spPr bwMode="auto">
          <a:xfrm>
            <a:off x="6843713" y="3184525"/>
            <a:ext cx="550862"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n-US" sz="1200">
                <a:solidFill>
                  <a:srgbClr val="000000"/>
                </a:solidFill>
                <a:latin typeface="Arial Black" pitchFamily="34" charset="0"/>
              </a:rPr>
              <a:t>1 - Mix</a:t>
            </a:r>
            <a:endParaRPr lang="en-US" sz="2400">
              <a:solidFill>
                <a:srgbClr val="003366"/>
              </a:solidFill>
              <a:latin typeface="Arial Black" pitchFamily="34" charset="0"/>
            </a:endParaRPr>
          </a:p>
        </p:txBody>
      </p:sp>
      <p:sp>
        <p:nvSpPr>
          <p:cNvPr id="602121" name="Rectangle 9"/>
          <p:cNvSpPr>
            <a:spLocks noChangeArrowheads="1"/>
          </p:cNvSpPr>
          <p:nvPr/>
        </p:nvSpPr>
        <p:spPr bwMode="auto">
          <a:xfrm>
            <a:off x="3814763" y="3127375"/>
            <a:ext cx="1020762" cy="339725"/>
          </a:xfrm>
          <a:prstGeom prst="rect">
            <a:avLst/>
          </a:prstGeom>
          <a:solidFill>
            <a:srgbClr val="00FFFF"/>
          </a:solidFill>
          <a:ln w="28575">
            <a:solidFill>
              <a:srgbClr val="000000"/>
            </a:solidFill>
            <a:miter lim="800000"/>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2122" name="Rectangle 10"/>
          <p:cNvSpPr>
            <a:spLocks noChangeArrowheads="1"/>
          </p:cNvSpPr>
          <p:nvPr/>
        </p:nvSpPr>
        <p:spPr bwMode="auto">
          <a:xfrm>
            <a:off x="4032250" y="3184525"/>
            <a:ext cx="576263"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n-US" sz="1200">
                <a:solidFill>
                  <a:srgbClr val="000000"/>
                </a:solidFill>
                <a:latin typeface="Arial Black" pitchFamily="34" charset="0"/>
              </a:rPr>
              <a:t>3 -Blue</a:t>
            </a:r>
            <a:endParaRPr lang="en-US" sz="2400">
              <a:solidFill>
                <a:srgbClr val="003366"/>
              </a:solidFill>
              <a:latin typeface="Arial Black" pitchFamily="34" charset="0"/>
            </a:endParaRPr>
          </a:p>
        </p:txBody>
      </p:sp>
      <p:sp>
        <p:nvSpPr>
          <p:cNvPr id="602123" name="Rectangle 11"/>
          <p:cNvSpPr>
            <a:spLocks noChangeArrowheads="1"/>
          </p:cNvSpPr>
          <p:nvPr/>
        </p:nvSpPr>
        <p:spPr bwMode="auto">
          <a:xfrm>
            <a:off x="5175250" y="2616200"/>
            <a:ext cx="1020763" cy="342900"/>
          </a:xfrm>
          <a:prstGeom prst="rect">
            <a:avLst/>
          </a:prstGeom>
          <a:solidFill>
            <a:srgbClr val="FFFF00"/>
          </a:solidFill>
          <a:ln w="28575">
            <a:solidFill>
              <a:srgbClr val="000000"/>
            </a:solidFill>
            <a:miter lim="800000"/>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2124" name="Rectangle 12"/>
          <p:cNvSpPr>
            <a:spLocks noChangeArrowheads="1"/>
          </p:cNvSpPr>
          <p:nvPr/>
        </p:nvSpPr>
        <p:spPr bwMode="auto">
          <a:xfrm>
            <a:off x="5308600" y="2673350"/>
            <a:ext cx="728663"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n-US" sz="1200">
                <a:solidFill>
                  <a:srgbClr val="000000"/>
                </a:solidFill>
                <a:latin typeface="Arial Black" pitchFamily="34" charset="0"/>
              </a:rPr>
              <a:t>2 - White</a:t>
            </a:r>
            <a:endParaRPr lang="en-US" sz="2400">
              <a:solidFill>
                <a:srgbClr val="003366"/>
              </a:solidFill>
              <a:latin typeface="Arial Black" pitchFamily="34" charset="0"/>
            </a:endParaRPr>
          </a:p>
        </p:txBody>
      </p:sp>
      <p:sp>
        <p:nvSpPr>
          <p:cNvPr id="602125" name="Rectangle 13"/>
          <p:cNvSpPr>
            <a:spLocks noChangeArrowheads="1"/>
          </p:cNvSpPr>
          <p:nvPr/>
        </p:nvSpPr>
        <p:spPr bwMode="auto">
          <a:xfrm>
            <a:off x="3814763" y="2108200"/>
            <a:ext cx="1360487" cy="339725"/>
          </a:xfrm>
          <a:prstGeom prst="rect">
            <a:avLst/>
          </a:prstGeom>
          <a:solidFill>
            <a:srgbClr val="FFFF00"/>
          </a:solidFill>
          <a:ln w="28575">
            <a:solidFill>
              <a:srgbClr val="000000"/>
            </a:solidFill>
            <a:miter lim="800000"/>
            <a:headEnd/>
            <a:tailEnd/>
          </a:ln>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2126" name="Rectangle 14"/>
          <p:cNvSpPr>
            <a:spLocks noChangeArrowheads="1"/>
          </p:cNvSpPr>
          <p:nvPr/>
        </p:nvSpPr>
        <p:spPr bwMode="auto">
          <a:xfrm>
            <a:off x="4110038" y="2163763"/>
            <a:ext cx="754062"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n-US" sz="1200">
                <a:solidFill>
                  <a:srgbClr val="000000"/>
                </a:solidFill>
                <a:latin typeface="Arial Black" pitchFamily="34" charset="0"/>
              </a:rPr>
              <a:t>2 - Green</a:t>
            </a:r>
            <a:endParaRPr lang="en-US" sz="2400">
              <a:solidFill>
                <a:srgbClr val="003366"/>
              </a:solidFill>
              <a:latin typeface="Arial Black" pitchFamily="34" charset="0"/>
            </a:endParaRPr>
          </a:p>
        </p:txBody>
      </p:sp>
      <p:sp>
        <p:nvSpPr>
          <p:cNvPr id="602127" name="Freeform 15"/>
          <p:cNvSpPr>
            <a:spLocks/>
          </p:cNvSpPr>
          <p:nvPr/>
        </p:nvSpPr>
        <p:spPr bwMode="auto">
          <a:xfrm>
            <a:off x="3475038" y="2278063"/>
            <a:ext cx="339725" cy="1587"/>
          </a:xfrm>
          <a:custGeom>
            <a:avLst/>
            <a:gdLst>
              <a:gd name="T0" fmla="*/ 0 w 144"/>
              <a:gd name="T1" fmla="*/ 72 w 144"/>
              <a:gd name="T2" fmla="*/ 144 w 144"/>
            </a:gdLst>
            <a:ahLst/>
            <a:cxnLst>
              <a:cxn ang="0">
                <a:pos x="T0" y="0"/>
              </a:cxn>
              <a:cxn ang="0">
                <a:pos x="T1" y="0"/>
              </a:cxn>
              <a:cxn ang="0">
                <a:pos x="T2" y="0"/>
              </a:cxn>
            </a:cxnLst>
            <a:rect l="0" t="0" r="r" b="b"/>
            <a:pathLst>
              <a:path w="144">
                <a:moveTo>
                  <a:pt x="0" y="0"/>
                </a:moveTo>
                <a:lnTo>
                  <a:pt x="72" y="0"/>
                </a:lnTo>
                <a:lnTo>
                  <a:pt x="144" y="0"/>
                </a:lnTo>
              </a:path>
            </a:pathLst>
          </a:custGeom>
          <a:noFill/>
          <a:ln w="28575" cmpd="sng">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2128" name="Freeform 16"/>
          <p:cNvSpPr>
            <a:spLocks/>
          </p:cNvSpPr>
          <p:nvPr/>
        </p:nvSpPr>
        <p:spPr bwMode="auto">
          <a:xfrm>
            <a:off x="3475038" y="2278063"/>
            <a:ext cx="1700212" cy="508000"/>
          </a:xfrm>
          <a:custGeom>
            <a:avLst/>
            <a:gdLst>
              <a:gd name="T0" fmla="*/ 0 w 720"/>
              <a:gd name="T1" fmla="*/ 0 h 216"/>
              <a:gd name="T2" fmla="*/ 72 w 720"/>
              <a:gd name="T3" fmla="*/ 0 h 216"/>
              <a:gd name="T4" fmla="*/ 72 w 720"/>
              <a:gd name="T5" fmla="*/ 216 h 216"/>
              <a:gd name="T6" fmla="*/ 720 w 720"/>
              <a:gd name="T7" fmla="*/ 216 h 216"/>
            </a:gdLst>
            <a:ahLst/>
            <a:cxnLst>
              <a:cxn ang="0">
                <a:pos x="T0" y="T1"/>
              </a:cxn>
              <a:cxn ang="0">
                <a:pos x="T2" y="T3"/>
              </a:cxn>
              <a:cxn ang="0">
                <a:pos x="T4" y="T5"/>
              </a:cxn>
              <a:cxn ang="0">
                <a:pos x="T6" y="T7"/>
              </a:cxn>
            </a:cxnLst>
            <a:rect l="0" t="0" r="r" b="b"/>
            <a:pathLst>
              <a:path w="720" h="216">
                <a:moveTo>
                  <a:pt x="0" y="0"/>
                </a:moveTo>
                <a:lnTo>
                  <a:pt x="72" y="0"/>
                </a:lnTo>
                <a:lnTo>
                  <a:pt x="72" y="216"/>
                </a:lnTo>
                <a:lnTo>
                  <a:pt x="720" y="216"/>
                </a:lnTo>
              </a:path>
            </a:pathLst>
          </a:custGeom>
          <a:noFill/>
          <a:ln w="28575" cmpd="sng">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2129" name="Freeform 17"/>
          <p:cNvSpPr>
            <a:spLocks/>
          </p:cNvSpPr>
          <p:nvPr/>
        </p:nvSpPr>
        <p:spPr bwMode="auto">
          <a:xfrm>
            <a:off x="3475038" y="2278063"/>
            <a:ext cx="339725" cy="1019175"/>
          </a:xfrm>
          <a:custGeom>
            <a:avLst/>
            <a:gdLst>
              <a:gd name="T0" fmla="*/ 0 w 144"/>
              <a:gd name="T1" fmla="*/ 0 h 433"/>
              <a:gd name="T2" fmla="*/ 72 w 144"/>
              <a:gd name="T3" fmla="*/ 0 h 433"/>
              <a:gd name="T4" fmla="*/ 72 w 144"/>
              <a:gd name="T5" fmla="*/ 433 h 433"/>
              <a:gd name="T6" fmla="*/ 144 w 144"/>
              <a:gd name="T7" fmla="*/ 433 h 433"/>
            </a:gdLst>
            <a:ahLst/>
            <a:cxnLst>
              <a:cxn ang="0">
                <a:pos x="T0" y="T1"/>
              </a:cxn>
              <a:cxn ang="0">
                <a:pos x="T2" y="T3"/>
              </a:cxn>
              <a:cxn ang="0">
                <a:pos x="T4" y="T5"/>
              </a:cxn>
              <a:cxn ang="0">
                <a:pos x="T6" y="T7"/>
              </a:cxn>
            </a:cxnLst>
            <a:rect l="0" t="0" r="r" b="b"/>
            <a:pathLst>
              <a:path w="144" h="433">
                <a:moveTo>
                  <a:pt x="0" y="0"/>
                </a:moveTo>
                <a:lnTo>
                  <a:pt x="72" y="0"/>
                </a:lnTo>
                <a:lnTo>
                  <a:pt x="72" y="433"/>
                </a:lnTo>
                <a:lnTo>
                  <a:pt x="144" y="433"/>
                </a:lnTo>
              </a:path>
            </a:pathLst>
          </a:custGeom>
          <a:noFill/>
          <a:ln w="28575" cmpd="sng">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2130" name="Freeform 18"/>
          <p:cNvSpPr>
            <a:spLocks/>
          </p:cNvSpPr>
          <p:nvPr/>
        </p:nvSpPr>
        <p:spPr bwMode="auto">
          <a:xfrm>
            <a:off x="5175250" y="2278063"/>
            <a:ext cx="1274763" cy="1019175"/>
          </a:xfrm>
          <a:custGeom>
            <a:avLst/>
            <a:gdLst>
              <a:gd name="T0" fmla="*/ 0 w 540"/>
              <a:gd name="T1" fmla="*/ 0 h 433"/>
              <a:gd name="T2" fmla="*/ 486 w 540"/>
              <a:gd name="T3" fmla="*/ 0 h 433"/>
              <a:gd name="T4" fmla="*/ 486 w 540"/>
              <a:gd name="T5" fmla="*/ 433 h 433"/>
              <a:gd name="T6" fmla="*/ 540 w 540"/>
              <a:gd name="T7" fmla="*/ 433 h 433"/>
            </a:gdLst>
            <a:ahLst/>
            <a:cxnLst>
              <a:cxn ang="0">
                <a:pos x="T0" y="T1"/>
              </a:cxn>
              <a:cxn ang="0">
                <a:pos x="T2" y="T3"/>
              </a:cxn>
              <a:cxn ang="0">
                <a:pos x="T4" y="T5"/>
              </a:cxn>
              <a:cxn ang="0">
                <a:pos x="T6" y="T7"/>
              </a:cxn>
            </a:cxnLst>
            <a:rect l="0" t="0" r="r" b="b"/>
            <a:pathLst>
              <a:path w="540" h="433">
                <a:moveTo>
                  <a:pt x="0" y="0"/>
                </a:moveTo>
                <a:lnTo>
                  <a:pt x="486" y="0"/>
                </a:lnTo>
                <a:lnTo>
                  <a:pt x="486" y="433"/>
                </a:lnTo>
                <a:lnTo>
                  <a:pt x="540" y="433"/>
                </a:lnTo>
              </a:path>
            </a:pathLst>
          </a:custGeom>
          <a:noFill/>
          <a:ln w="28575" cmpd="sng">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2131" name="Freeform 19"/>
          <p:cNvSpPr>
            <a:spLocks/>
          </p:cNvSpPr>
          <p:nvPr/>
        </p:nvSpPr>
        <p:spPr bwMode="auto">
          <a:xfrm>
            <a:off x="6196013" y="2786063"/>
            <a:ext cx="254000" cy="511175"/>
          </a:xfrm>
          <a:custGeom>
            <a:avLst/>
            <a:gdLst>
              <a:gd name="T0" fmla="*/ 0 w 108"/>
              <a:gd name="T1" fmla="*/ 0 h 217"/>
              <a:gd name="T2" fmla="*/ 54 w 108"/>
              <a:gd name="T3" fmla="*/ 0 h 217"/>
              <a:gd name="T4" fmla="*/ 54 w 108"/>
              <a:gd name="T5" fmla="*/ 217 h 217"/>
              <a:gd name="T6" fmla="*/ 108 w 108"/>
              <a:gd name="T7" fmla="*/ 217 h 217"/>
            </a:gdLst>
            <a:ahLst/>
            <a:cxnLst>
              <a:cxn ang="0">
                <a:pos x="T0" y="T1"/>
              </a:cxn>
              <a:cxn ang="0">
                <a:pos x="T2" y="T3"/>
              </a:cxn>
              <a:cxn ang="0">
                <a:pos x="T4" y="T5"/>
              </a:cxn>
              <a:cxn ang="0">
                <a:pos x="T6" y="T7"/>
              </a:cxn>
            </a:cxnLst>
            <a:rect l="0" t="0" r="r" b="b"/>
            <a:pathLst>
              <a:path w="108" h="217">
                <a:moveTo>
                  <a:pt x="0" y="0"/>
                </a:moveTo>
                <a:lnTo>
                  <a:pt x="54" y="0"/>
                </a:lnTo>
                <a:lnTo>
                  <a:pt x="54" y="217"/>
                </a:lnTo>
                <a:lnTo>
                  <a:pt x="108" y="217"/>
                </a:lnTo>
              </a:path>
            </a:pathLst>
          </a:custGeom>
          <a:noFill/>
          <a:ln w="28575" cmpd="sng">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
        <p:nvSpPr>
          <p:cNvPr id="602132" name="Freeform 20"/>
          <p:cNvSpPr>
            <a:spLocks/>
          </p:cNvSpPr>
          <p:nvPr/>
        </p:nvSpPr>
        <p:spPr bwMode="auto">
          <a:xfrm>
            <a:off x="4835525" y="3297238"/>
            <a:ext cx="1614488" cy="3175"/>
          </a:xfrm>
          <a:custGeom>
            <a:avLst/>
            <a:gdLst>
              <a:gd name="T0" fmla="*/ 0 w 684"/>
              <a:gd name="T1" fmla="*/ 342 w 684"/>
              <a:gd name="T2" fmla="*/ 684 w 684"/>
            </a:gdLst>
            <a:ahLst/>
            <a:cxnLst>
              <a:cxn ang="0">
                <a:pos x="T0" y="0"/>
              </a:cxn>
              <a:cxn ang="0">
                <a:pos x="T1" y="0"/>
              </a:cxn>
              <a:cxn ang="0">
                <a:pos x="T2" y="0"/>
              </a:cxn>
            </a:cxnLst>
            <a:rect l="0" t="0" r="r" b="b"/>
            <a:pathLst>
              <a:path w="684">
                <a:moveTo>
                  <a:pt x="0" y="0"/>
                </a:moveTo>
                <a:lnTo>
                  <a:pt x="342" y="0"/>
                </a:lnTo>
                <a:lnTo>
                  <a:pt x="684" y="0"/>
                </a:lnTo>
              </a:path>
            </a:pathLst>
          </a:custGeom>
          <a:noFill/>
          <a:ln w="28575" cmpd="sng">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pPr algn="ctr" eaLnBrk="0" fontAlgn="base" hangingPunct="0">
              <a:lnSpc>
                <a:spcPct val="70000"/>
              </a:lnSpc>
              <a:spcBef>
                <a:spcPct val="0"/>
              </a:spcBef>
              <a:spcAft>
                <a:spcPct val="0"/>
              </a:spcAft>
            </a:pPr>
            <a:endParaRPr lang="en-US" sz="1200" b="1">
              <a:solidFill>
                <a:srgbClr val="000000"/>
              </a:solidFill>
              <a:latin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Business vision design template">
  <a:themeElements>
    <a:clrScheme name="Custom 1">
      <a:dk1>
        <a:srgbClr val="080808"/>
      </a:dk1>
      <a:lt1>
        <a:srgbClr val="74C8E6"/>
      </a:lt1>
      <a:dk2>
        <a:srgbClr val="000000"/>
      </a:dk2>
      <a:lt2>
        <a:srgbClr val="080808"/>
      </a:lt2>
      <a:accent1>
        <a:srgbClr val="68A2B6"/>
      </a:accent1>
      <a:accent2>
        <a:srgbClr val="4192BF"/>
      </a:accent2>
      <a:accent3>
        <a:srgbClr val="BCE0F0"/>
      </a:accent3>
      <a:accent4>
        <a:srgbClr val="060606"/>
      </a:accent4>
      <a:accent5>
        <a:srgbClr val="B9CED7"/>
      </a:accent5>
      <a:accent6>
        <a:srgbClr val="3A84AD"/>
      </a:accent6>
      <a:hlink>
        <a:srgbClr val="3963AF"/>
      </a:hlink>
      <a:folHlink>
        <a:srgbClr val="000066"/>
      </a:folHlink>
    </a:clrScheme>
    <a:fontScheme name="1_Business vision design 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228600" marR="0" indent="-22860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228600" marR="0" indent="-22860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Business vision design template 1">
        <a:dk1>
          <a:srgbClr val="080808"/>
        </a:dk1>
        <a:lt1>
          <a:srgbClr val="74C8E6"/>
        </a:lt1>
        <a:dk2>
          <a:srgbClr val="000000"/>
        </a:dk2>
        <a:lt2>
          <a:srgbClr val="080808"/>
        </a:lt2>
        <a:accent1>
          <a:srgbClr val="68A2B6"/>
        </a:accent1>
        <a:accent2>
          <a:srgbClr val="4192BF"/>
        </a:accent2>
        <a:accent3>
          <a:srgbClr val="BCE0F0"/>
        </a:accent3>
        <a:accent4>
          <a:srgbClr val="060606"/>
        </a:accent4>
        <a:accent5>
          <a:srgbClr val="B9CED7"/>
        </a:accent5>
        <a:accent6>
          <a:srgbClr val="3A84AD"/>
        </a:accent6>
        <a:hlink>
          <a:srgbClr val="3963AF"/>
        </a:hlink>
        <a:folHlink>
          <a:srgbClr val="000066"/>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8_Capsules">
  <a:themeElements>
    <a:clrScheme name="1_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w="9525" cap="sq" cmpd="sng" algn="ctr">
          <a:solidFill>
            <a:srgbClr val="000000"/>
          </a:solidFill>
          <a:prstDash val="solid"/>
          <a:round/>
          <a:headEnd type="none" w="med" len="med"/>
          <a:tailEnd type="none" w="med" len="med"/>
        </a:ln>
        <a:effectLst>
          <a:outerShdw dist="35921" dir="2700000" algn="ctr" rotWithShape="0">
            <a:schemeClr val="bg2"/>
          </a:outerShdw>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70000"/>
          </a:lnSpc>
          <a:spcBef>
            <a:spcPct val="0"/>
          </a:spcBef>
          <a:spcAft>
            <a:spcPct val="0"/>
          </a:spcAft>
          <a:buClrTx/>
          <a:buSzTx/>
          <a:buFontTx/>
          <a:buNone/>
          <a:tabLst/>
          <a:defRPr kumimoji="0" lang="en-US" sz="1200" b="1" i="0" u="none" strike="noStrike" cap="none" normalizeH="0" baseline="0" smtClean="0">
            <a:ln>
              <a:noFill/>
            </a:ln>
            <a:solidFill>
              <a:srgbClr val="000000"/>
            </a:solidFill>
            <a:effectLst/>
            <a:latin typeface="Tahoma" pitchFamily="34" charset="0"/>
          </a:defRPr>
        </a:defPPr>
      </a:lstStyle>
    </a:spDef>
    <a:lnDef>
      <a:spPr bwMode="auto">
        <a:xfrm>
          <a:off x="0" y="0"/>
          <a:ext cx="1" cy="1"/>
        </a:xfrm>
        <a:custGeom>
          <a:avLst/>
          <a:gdLst/>
          <a:ahLst/>
          <a:cxnLst/>
          <a:rect l="0" t="0" r="0" b="0"/>
          <a:pathLst/>
        </a:custGeom>
        <a:solidFill>
          <a:srgbClr val="FFFF99"/>
        </a:solidFill>
        <a:ln w="9525" cap="sq" cmpd="sng" algn="ctr">
          <a:solidFill>
            <a:srgbClr val="000000"/>
          </a:solidFill>
          <a:prstDash val="solid"/>
          <a:round/>
          <a:headEnd type="none" w="med" len="med"/>
          <a:tailEnd type="none" w="med" len="med"/>
        </a:ln>
        <a:effectLst>
          <a:outerShdw dist="35921" dir="2700000" algn="ctr" rotWithShape="0">
            <a:schemeClr val="bg2"/>
          </a:outerShdw>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70000"/>
          </a:lnSpc>
          <a:spcBef>
            <a:spcPct val="0"/>
          </a:spcBef>
          <a:spcAft>
            <a:spcPct val="0"/>
          </a:spcAft>
          <a:buClrTx/>
          <a:buSzTx/>
          <a:buFontTx/>
          <a:buNone/>
          <a:tabLst/>
          <a:defRPr kumimoji="0" lang="en-US" sz="1200" b="1" i="0" u="none" strike="noStrike" cap="none" normalizeH="0" baseline="0" smtClean="0">
            <a:ln>
              <a:noFill/>
            </a:ln>
            <a:solidFill>
              <a:srgbClr val="000000"/>
            </a:solidFill>
            <a:effectLst/>
            <a:latin typeface="Tahoma" pitchFamily="34" charset="0"/>
          </a:defRPr>
        </a:defPPr>
      </a:lstStyle>
    </a:lnDef>
  </a:objectDefaults>
  <a:extraClrSchemeLst>
    <a:extraClrScheme>
      <a:clrScheme name="1_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1_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1_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1_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1_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1_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1_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1_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9_Capsules">
  <a:themeElements>
    <a:clrScheme name="1_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w="9525" cap="sq" cmpd="sng" algn="ctr">
          <a:solidFill>
            <a:srgbClr val="000000"/>
          </a:solidFill>
          <a:prstDash val="solid"/>
          <a:round/>
          <a:headEnd type="none" w="med" len="med"/>
          <a:tailEnd type="none" w="med" len="med"/>
        </a:ln>
        <a:effectLst>
          <a:outerShdw dist="35921" dir="2700000" algn="ctr" rotWithShape="0">
            <a:schemeClr val="bg2"/>
          </a:outerShdw>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70000"/>
          </a:lnSpc>
          <a:spcBef>
            <a:spcPct val="0"/>
          </a:spcBef>
          <a:spcAft>
            <a:spcPct val="0"/>
          </a:spcAft>
          <a:buClrTx/>
          <a:buSzTx/>
          <a:buFontTx/>
          <a:buNone/>
          <a:tabLst/>
          <a:defRPr kumimoji="0" lang="en-US" sz="1200" b="1" i="0" u="none" strike="noStrike" cap="none" normalizeH="0" baseline="0" smtClean="0">
            <a:ln>
              <a:noFill/>
            </a:ln>
            <a:solidFill>
              <a:srgbClr val="000000"/>
            </a:solidFill>
            <a:effectLst/>
            <a:latin typeface="Tahoma" pitchFamily="34" charset="0"/>
          </a:defRPr>
        </a:defPPr>
      </a:lstStyle>
    </a:spDef>
    <a:lnDef>
      <a:spPr bwMode="auto">
        <a:xfrm>
          <a:off x="0" y="0"/>
          <a:ext cx="1" cy="1"/>
        </a:xfrm>
        <a:custGeom>
          <a:avLst/>
          <a:gdLst/>
          <a:ahLst/>
          <a:cxnLst/>
          <a:rect l="0" t="0" r="0" b="0"/>
          <a:pathLst/>
        </a:custGeom>
        <a:solidFill>
          <a:srgbClr val="FFFF99"/>
        </a:solidFill>
        <a:ln w="9525" cap="sq" cmpd="sng" algn="ctr">
          <a:solidFill>
            <a:srgbClr val="000000"/>
          </a:solidFill>
          <a:prstDash val="solid"/>
          <a:round/>
          <a:headEnd type="none" w="med" len="med"/>
          <a:tailEnd type="none" w="med" len="med"/>
        </a:ln>
        <a:effectLst>
          <a:outerShdw dist="35921" dir="2700000" algn="ctr" rotWithShape="0">
            <a:schemeClr val="bg2"/>
          </a:outerShdw>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70000"/>
          </a:lnSpc>
          <a:spcBef>
            <a:spcPct val="0"/>
          </a:spcBef>
          <a:spcAft>
            <a:spcPct val="0"/>
          </a:spcAft>
          <a:buClrTx/>
          <a:buSzTx/>
          <a:buFontTx/>
          <a:buNone/>
          <a:tabLst/>
          <a:defRPr kumimoji="0" lang="en-US" sz="1200" b="1" i="0" u="none" strike="noStrike" cap="none" normalizeH="0" baseline="0" smtClean="0">
            <a:ln>
              <a:noFill/>
            </a:ln>
            <a:solidFill>
              <a:srgbClr val="000000"/>
            </a:solidFill>
            <a:effectLst/>
            <a:latin typeface="Tahoma" pitchFamily="34" charset="0"/>
          </a:defRPr>
        </a:defPPr>
      </a:lstStyle>
    </a:lnDef>
  </a:objectDefaults>
  <a:extraClrSchemeLst>
    <a:extraClrScheme>
      <a:clrScheme name="1_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1_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1_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1_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1_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1_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1_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1_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0_Capsules">
  <a:themeElements>
    <a:clrScheme name="1_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w="9525" cap="sq" cmpd="sng" algn="ctr">
          <a:solidFill>
            <a:srgbClr val="000000"/>
          </a:solidFill>
          <a:prstDash val="solid"/>
          <a:round/>
          <a:headEnd type="none" w="med" len="med"/>
          <a:tailEnd type="none" w="med" len="med"/>
        </a:ln>
        <a:effectLst>
          <a:outerShdw dist="35921" dir="2700000" algn="ctr" rotWithShape="0">
            <a:schemeClr val="bg2"/>
          </a:outerShdw>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70000"/>
          </a:lnSpc>
          <a:spcBef>
            <a:spcPct val="0"/>
          </a:spcBef>
          <a:spcAft>
            <a:spcPct val="0"/>
          </a:spcAft>
          <a:buClrTx/>
          <a:buSzTx/>
          <a:buFontTx/>
          <a:buNone/>
          <a:tabLst/>
          <a:defRPr kumimoji="0" lang="en-US" sz="1200" b="1" i="0" u="none" strike="noStrike" cap="none" normalizeH="0" baseline="0" smtClean="0">
            <a:ln>
              <a:noFill/>
            </a:ln>
            <a:solidFill>
              <a:srgbClr val="000000"/>
            </a:solidFill>
            <a:effectLst/>
            <a:latin typeface="Tahoma" pitchFamily="34" charset="0"/>
          </a:defRPr>
        </a:defPPr>
      </a:lstStyle>
    </a:spDef>
    <a:lnDef>
      <a:spPr bwMode="auto">
        <a:xfrm>
          <a:off x="0" y="0"/>
          <a:ext cx="1" cy="1"/>
        </a:xfrm>
        <a:custGeom>
          <a:avLst/>
          <a:gdLst/>
          <a:ahLst/>
          <a:cxnLst/>
          <a:rect l="0" t="0" r="0" b="0"/>
          <a:pathLst/>
        </a:custGeom>
        <a:solidFill>
          <a:srgbClr val="FFFF99"/>
        </a:solidFill>
        <a:ln w="9525" cap="sq" cmpd="sng" algn="ctr">
          <a:solidFill>
            <a:srgbClr val="000000"/>
          </a:solidFill>
          <a:prstDash val="solid"/>
          <a:round/>
          <a:headEnd type="none" w="med" len="med"/>
          <a:tailEnd type="none" w="med" len="med"/>
        </a:ln>
        <a:effectLst>
          <a:outerShdw dist="35921" dir="2700000" algn="ctr" rotWithShape="0">
            <a:schemeClr val="bg2"/>
          </a:outerShdw>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70000"/>
          </a:lnSpc>
          <a:spcBef>
            <a:spcPct val="0"/>
          </a:spcBef>
          <a:spcAft>
            <a:spcPct val="0"/>
          </a:spcAft>
          <a:buClrTx/>
          <a:buSzTx/>
          <a:buFontTx/>
          <a:buNone/>
          <a:tabLst/>
          <a:defRPr kumimoji="0" lang="en-US" sz="1200" b="1" i="0" u="none" strike="noStrike" cap="none" normalizeH="0" baseline="0" smtClean="0">
            <a:ln>
              <a:noFill/>
            </a:ln>
            <a:solidFill>
              <a:srgbClr val="000000"/>
            </a:solidFill>
            <a:effectLst/>
            <a:latin typeface="Tahoma" pitchFamily="34" charset="0"/>
          </a:defRPr>
        </a:defPPr>
      </a:lstStyle>
    </a:lnDef>
  </a:objectDefaults>
  <a:extraClrSchemeLst>
    <a:extraClrScheme>
      <a:clrScheme name="1_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1_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1_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1_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1_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1_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1_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1_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1_Capsules">
  <a:themeElements>
    <a:clrScheme name="1_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w="9525" cap="sq" cmpd="sng" algn="ctr">
          <a:solidFill>
            <a:srgbClr val="000000"/>
          </a:solidFill>
          <a:prstDash val="solid"/>
          <a:round/>
          <a:headEnd type="none" w="med" len="med"/>
          <a:tailEnd type="none" w="med" len="med"/>
        </a:ln>
        <a:effectLst>
          <a:outerShdw dist="35921" dir="2700000" algn="ctr" rotWithShape="0">
            <a:schemeClr val="bg2"/>
          </a:outerShdw>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70000"/>
          </a:lnSpc>
          <a:spcBef>
            <a:spcPct val="0"/>
          </a:spcBef>
          <a:spcAft>
            <a:spcPct val="0"/>
          </a:spcAft>
          <a:buClrTx/>
          <a:buSzTx/>
          <a:buFontTx/>
          <a:buNone/>
          <a:tabLst/>
          <a:defRPr kumimoji="0" lang="en-US" sz="1200" b="1" i="0" u="none" strike="noStrike" cap="none" normalizeH="0" baseline="0" smtClean="0">
            <a:ln>
              <a:noFill/>
            </a:ln>
            <a:solidFill>
              <a:srgbClr val="000000"/>
            </a:solidFill>
            <a:effectLst/>
            <a:latin typeface="Tahoma" pitchFamily="34" charset="0"/>
          </a:defRPr>
        </a:defPPr>
      </a:lstStyle>
    </a:spDef>
    <a:lnDef>
      <a:spPr bwMode="auto">
        <a:xfrm>
          <a:off x="0" y="0"/>
          <a:ext cx="1" cy="1"/>
        </a:xfrm>
        <a:custGeom>
          <a:avLst/>
          <a:gdLst/>
          <a:ahLst/>
          <a:cxnLst/>
          <a:rect l="0" t="0" r="0" b="0"/>
          <a:pathLst/>
        </a:custGeom>
        <a:solidFill>
          <a:srgbClr val="FFFF99"/>
        </a:solidFill>
        <a:ln w="9525" cap="sq" cmpd="sng" algn="ctr">
          <a:solidFill>
            <a:srgbClr val="000000"/>
          </a:solidFill>
          <a:prstDash val="solid"/>
          <a:round/>
          <a:headEnd type="none" w="med" len="med"/>
          <a:tailEnd type="none" w="med" len="med"/>
        </a:ln>
        <a:effectLst>
          <a:outerShdw dist="35921" dir="2700000" algn="ctr" rotWithShape="0">
            <a:schemeClr val="bg2"/>
          </a:outerShdw>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70000"/>
          </a:lnSpc>
          <a:spcBef>
            <a:spcPct val="0"/>
          </a:spcBef>
          <a:spcAft>
            <a:spcPct val="0"/>
          </a:spcAft>
          <a:buClrTx/>
          <a:buSzTx/>
          <a:buFontTx/>
          <a:buNone/>
          <a:tabLst/>
          <a:defRPr kumimoji="0" lang="en-US" sz="1200" b="1" i="0" u="none" strike="noStrike" cap="none" normalizeH="0" baseline="0" smtClean="0">
            <a:ln>
              <a:noFill/>
            </a:ln>
            <a:solidFill>
              <a:srgbClr val="000000"/>
            </a:solidFill>
            <a:effectLst/>
            <a:latin typeface="Tahoma" pitchFamily="34" charset="0"/>
          </a:defRPr>
        </a:defPPr>
      </a:lstStyle>
    </a:lnDef>
  </a:objectDefaults>
  <a:extraClrSchemeLst>
    <a:extraClrScheme>
      <a:clrScheme name="1_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1_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1_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1_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1_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1_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1_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1_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12_Capsules">
  <a:themeElements>
    <a:clrScheme name="1_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w="9525" cap="sq" cmpd="sng" algn="ctr">
          <a:solidFill>
            <a:srgbClr val="000000"/>
          </a:solidFill>
          <a:prstDash val="solid"/>
          <a:round/>
          <a:headEnd type="none" w="med" len="med"/>
          <a:tailEnd type="none" w="med" len="med"/>
        </a:ln>
        <a:effectLst>
          <a:outerShdw dist="35921" dir="2700000" algn="ctr" rotWithShape="0">
            <a:schemeClr val="bg2"/>
          </a:outerShdw>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70000"/>
          </a:lnSpc>
          <a:spcBef>
            <a:spcPct val="0"/>
          </a:spcBef>
          <a:spcAft>
            <a:spcPct val="0"/>
          </a:spcAft>
          <a:buClrTx/>
          <a:buSzTx/>
          <a:buFontTx/>
          <a:buNone/>
          <a:tabLst/>
          <a:defRPr kumimoji="0" lang="en-US" sz="1200" b="1" i="0" u="none" strike="noStrike" cap="none" normalizeH="0" baseline="0" smtClean="0">
            <a:ln>
              <a:noFill/>
            </a:ln>
            <a:solidFill>
              <a:srgbClr val="000000"/>
            </a:solidFill>
            <a:effectLst/>
            <a:latin typeface="Tahoma" pitchFamily="34" charset="0"/>
          </a:defRPr>
        </a:defPPr>
      </a:lstStyle>
    </a:spDef>
    <a:lnDef>
      <a:spPr bwMode="auto">
        <a:xfrm>
          <a:off x="0" y="0"/>
          <a:ext cx="1" cy="1"/>
        </a:xfrm>
        <a:custGeom>
          <a:avLst/>
          <a:gdLst/>
          <a:ahLst/>
          <a:cxnLst/>
          <a:rect l="0" t="0" r="0" b="0"/>
          <a:pathLst/>
        </a:custGeom>
        <a:solidFill>
          <a:srgbClr val="FFFF99"/>
        </a:solidFill>
        <a:ln w="9525" cap="sq" cmpd="sng" algn="ctr">
          <a:solidFill>
            <a:srgbClr val="000000"/>
          </a:solidFill>
          <a:prstDash val="solid"/>
          <a:round/>
          <a:headEnd type="none" w="med" len="med"/>
          <a:tailEnd type="none" w="med" len="med"/>
        </a:ln>
        <a:effectLst>
          <a:outerShdw dist="35921" dir="2700000" algn="ctr" rotWithShape="0">
            <a:schemeClr val="bg2"/>
          </a:outerShdw>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70000"/>
          </a:lnSpc>
          <a:spcBef>
            <a:spcPct val="0"/>
          </a:spcBef>
          <a:spcAft>
            <a:spcPct val="0"/>
          </a:spcAft>
          <a:buClrTx/>
          <a:buSzTx/>
          <a:buFontTx/>
          <a:buNone/>
          <a:tabLst/>
          <a:defRPr kumimoji="0" lang="en-US" sz="1200" b="1" i="0" u="none" strike="noStrike" cap="none" normalizeH="0" baseline="0" smtClean="0">
            <a:ln>
              <a:noFill/>
            </a:ln>
            <a:solidFill>
              <a:srgbClr val="000000"/>
            </a:solidFill>
            <a:effectLst/>
            <a:latin typeface="Tahoma" pitchFamily="34" charset="0"/>
          </a:defRPr>
        </a:defPPr>
      </a:lstStyle>
    </a:lnDef>
  </a:objectDefaults>
  <a:extraClrSchemeLst>
    <a:extraClrScheme>
      <a:clrScheme name="1_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1_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1_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1_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1_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1_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1_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1_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13_Capsules">
  <a:themeElements>
    <a:clrScheme name="1_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w="9525" cap="sq" cmpd="sng" algn="ctr">
          <a:solidFill>
            <a:srgbClr val="000000"/>
          </a:solidFill>
          <a:prstDash val="solid"/>
          <a:round/>
          <a:headEnd type="none" w="med" len="med"/>
          <a:tailEnd type="none" w="med" len="med"/>
        </a:ln>
        <a:effectLst>
          <a:outerShdw dist="35921" dir="2700000" algn="ctr" rotWithShape="0">
            <a:schemeClr val="bg2"/>
          </a:outerShdw>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70000"/>
          </a:lnSpc>
          <a:spcBef>
            <a:spcPct val="0"/>
          </a:spcBef>
          <a:spcAft>
            <a:spcPct val="0"/>
          </a:spcAft>
          <a:buClrTx/>
          <a:buSzTx/>
          <a:buFontTx/>
          <a:buNone/>
          <a:tabLst/>
          <a:defRPr kumimoji="0" lang="en-US" sz="1200" b="1" i="0" u="none" strike="noStrike" cap="none" normalizeH="0" baseline="0" smtClean="0">
            <a:ln>
              <a:noFill/>
            </a:ln>
            <a:solidFill>
              <a:srgbClr val="000000"/>
            </a:solidFill>
            <a:effectLst/>
            <a:latin typeface="Tahoma" pitchFamily="34" charset="0"/>
          </a:defRPr>
        </a:defPPr>
      </a:lstStyle>
    </a:spDef>
    <a:lnDef>
      <a:spPr bwMode="auto">
        <a:xfrm>
          <a:off x="0" y="0"/>
          <a:ext cx="1" cy="1"/>
        </a:xfrm>
        <a:custGeom>
          <a:avLst/>
          <a:gdLst/>
          <a:ahLst/>
          <a:cxnLst/>
          <a:rect l="0" t="0" r="0" b="0"/>
          <a:pathLst/>
        </a:custGeom>
        <a:solidFill>
          <a:srgbClr val="FFFF99"/>
        </a:solidFill>
        <a:ln w="9525" cap="sq" cmpd="sng" algn="ctr">
          <a:solidFill>
            <a:srgbClr val="000000"/>
          </a:solidFill>
          <a:prstDash val="solid"/>
          <a:round/>
          <a:headEnd type="none" w="med" len="med"/>
          <a:tailEnd type="none" w="med" len="med"/>
        </a:ln>
        <a:effectLst>
          <a:outerShdw dist="35921" dir="2700000" algn="ctr" rotWithShape="0">
            <a:schemeClr val="bg2"/>
          </a:outerShdw>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70000"/>
          </a:lnSpc>
          <a:spcBef>
            <a:spcPct val="0"/>
          </a:spcBef>
          <a:spcAft>
            <a:spcPct val="0"/>
          </a:spcAft>
          <a:buClrTx/>
          <a:buSzTx/>
          <a:buFontTx/>
          <a:buNone/>
          <a:tabLst/>
          <a:defRPr kumimoji="0" lang="en-US" sz="1200" b="1" i="0" u="none" strike="noStrike" cap="none" normalizeH="0" baseline="0" smtClean="0">
            <a:ln>
              <a:noFill/>
            </a:ln>
            <a:solidFill>
              <a:srgbClr val="000000"/>
            </a:solidFill>
            <a:effectLst/>
            <a:latin typeface="Tahoma" pitchFamily="34" charset="0"/>
          </a:defRPr>
        </a:defPPr>
      </a:lstStyle>
    </a:lnDef>
  </a:objectDefaults>
  <a:extraClrSchemeLst>
    <a:extraClrScheme>
      <a:clrScheme name="1_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1_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1_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1_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1_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1_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1_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1_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14_Capsules">
  <a:themeElements>
    <a:clrScheme name="1_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w="9525" cap="sq" cmpd="sng" algn="ctr">
          <a:solidFill>
            <a:srgbClr val="000000"/>
          </a:solidFill>
          <a:prstDash val="solid"/>
          <a:round/>
          <a:headEnd type="none" w="med" len="med"/>
          <a:tailEnd type="none" w="med" len="med"/>
        </a:ln>
        <a:effectLst>
          <a:outerShdw dist="35921" dir="2700000" algn="ctr" rotWithShape="0">
            <a:schemeClr val="bg2"/>
          </a:outerShdw>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70000"/>
          </a:lnSpc>
          <a:spcBef>
            <a:spcPct val="0"/>
          </a:spcBef>
          <a:spcAft>
            <a:spcPct val="0"/>
          </a:spcAft>
          <a:buClrTx/>
          <a:buSzTx/>
          <a:buFontTx/>
          <a:buNone/>
          <a:tabLst/>
          <a:defRPr kumimoji="0" lang="en-US" sz="1200" b="1" i="0" u="none" strike="noStrike" cap="none" normalizeH="0" baseline="0" smtClean="0">
            <a:ln>
              <a:noFill/>
            </a:ln>
            <a:solidFill>
              <a:srgbClr val="000000"/>
            </a:solidFill>
            <a:effectLst/>
            <a:latin typeface="Tahoma" pitchFamily="34" charset="0"/>
          </a:defRPr>
        </a:defPPr>
      </a:lstStyle>
    </a:spDef>
    <a:lnDef>
      <a:spPr bwMode="auto">
        <a:xfrm>
          <a:off x="0" y="0"/>
          <a:ext cx="1" cy="1"/>
        </a:xfrm>
        <a:custGeom>
          <a:avLst/>
          <a:gdLst/>
          <a:ahLst/>
          <a:cxnLst/>
          <a:rect l="0" t="0" r="0" b="0"/>
          <a:pathLst/>
        </a:custGeom>
        <a:solidFill>
          <a:srgbClr val="FFFF99"/>
        </a:solidFill>
        <a:ln w="9525" cap="sq" cmpd="sng" algn="ctr">
          <a:solidFill>
            <a:srgbClr val="000000"/>
          </a:solidFill>
          <a:prstDash val="solid"/>
          <a:round/>
          <a:headEnd type="none" w="med" len="med"/>
          <a:tailEnd type="none" w="med" len="med"/>
        </a:ln>
        <a:effectLst>
          <a:outerShdw dist="35921" dir="2700000" algn="ctr" rotWithShape="0">
            <a:schemeClr val="bg2"/>
          </a:outerShdw>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70000"/>
          </a:lnSpc>
          <a:spcBef>
            <a:spcPct val="0"/>
          </a:spcBef>
          <a:spcAft>
            <a:spcPct val="0"/>
          </a:spcAft>
          <a:buClrTx/>
          <a:buSzTx/>
          <a:buFontTx/>
          <a:buNone/>
          <a:tabLst/>
          <a:defRPr kumimoji="0" lang="en-US" sz="1200" b="1" i="0" u="none" strike="noStrike" cap="none" normalizeH="0" baseline="0" smtClean="0">
            <a:ln>
              <a:noFill/>
            </a:ln>
            <a:solidFill>
              <a:srgbClr val="000000"/>
            </a:solidFill>
            <a:effectLst/>
            <a:latin typeface="Tahoma" pitchFamily="34" charset="0"/>
          </a:defRPr>
        </a:defPPr>
      </a:lstStyle>
    </a:lnDef>
  </a:objectDefaults>
  <a:extraClrSchemeLst>
    <a:extraClrScheme>
      <a:clrScheme name="1_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1_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1_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1_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1_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1_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1_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1_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Business vision design template">
  <a:themeElements>
    <a:clrScheme name="Custom 1">
      <a:dk1>
        <a:srgbClr val="080808"/>
      </a:dk1>
      <a:lt1>
        <a:srgbClr val="74C8E6"/>
      </a:lt1>
      <a:dk2>
        <a:srgbClr val="000000"/>
      </a:dk2>
      <a:lt2>
        <a:srgbClr val="080808"/>
      </a:lt2>
      <a:accent1>
        <a:srgbClr val="68A2B6"/>
      </a:accent1>
      <a:accent2>
        <a:srgbClr val="4192BF"/>
      </a:accent2>
      <a:accent3>
        <a:srgbClr val="BCE0F0"/>
      </a:accent3>
      <a:accent4>
        <a:srgbClr val="060606"/>
      </a:accent4>
      <a:accent5>
        <a:srgbClr val="B9CED7"/>
      </a:accent5>
      <a:accent6>
        <a:srgbClr val="3A84AD"/>
      </a:accent6>
      <a:hlink>
        <a:srgbClr val="3963AF"/>
      </a:hlink>
      <a:folHlink>
        <a:srgbClr val="000066"/>
      </a:folHlink>
    </a:clrScheme>
    <a:fontScheme name="1_Business vision design 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228600" marR="0" indent="-22860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228600" marR="0" indent="-22860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Business vision design template 1">
        <a:dk1>
          <a:srgbClr val="080808"/>
        </a:dk1>
        <a:lt1>
          <a:srgbClr val="74C8E6"/>
        </a:lt1>
        <a:dk2>
          <a:srgbClr val="000000"/>
        </a:dk2>
        <a:lt2>
          <a:srgbClr val="080808"/>
        </a:lt2>
        <a:accent1>
          <a:srgbClr val="68A2B6"/>
        </a:accent1>
        <a:accent2>
          <a:srgbClr val="4192BF"/>
        </a:accent2>
        <a:accent3>
          <a:srgbClr val="BCE0F0"/>
        </a:accent3>
        <a:accent4>
          <a:srgbClr val="060606"/>
        </a:accent4>
        <a:accent5>
          <a:srgbClr val="B9CED7"/>
        </a:accent5>
        <a:accent6>
          <a:srgbClr val="3A84AD"/>
        </a:accent6>
        <a:hlink>
          <a:srgbClr val="3963AF"/>
        </a:hlink>
        <a:folHlink>
          <a:srgbClr val="0000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apsules">
  <a:themeElements>
    <a:clrScheme name="1_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w="9525" cap="sq" cmpd="sng" algn="ctr">
          <a:solidFill>
            <a:srgbClr val="000000"/>
          </a:solidFill>
          <a:prstDash val="solid"/>
          <a:round/>
          <a:headEnd type="none" w="med" len="med"/>
          <a:tailEnd type="none" w="med" len="med"/>
        </a:ln>
        <a:effectLst>
          <a:outerShdw dist="35921" dir="2700000" algn="ctr" rotWithShape="0">
            <a:schemeClr val="bg2"/>
          </a:outerShdw>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70000"/>
          </a:lnSpc>
          <a:spcBef>
            <a:spcPct val="0"/>
          </a:spcBef>
          <a:spcAft>
            <a:spcPct val="0"/>
          </a:spcAft>
          <a:buClrTx/>
          <a:buSzTx/>
          <a:buFontTx/>
          <a:buNone/>
          <a:tabLst/>
          <a:defRPr kumimoji="0" lang="en-US" sz="1200" b="1" i="0" u="none" strike="noStrike" cap="none" normalizeH="0" baseline="0" smtClean="0">
            <a:ln>
              <a:noFill/>
            </a:ln>
            <a:solidFill>
              <a:srgbClr val="000000"/>
            </a:solidFill>
            <a:effectLst/>
            <a:latin typeface="Tahoma" pitchFamily="34" charset="0"/>
          </a:defRPr>
        </a:defPPr>
      </a:lstStyle>
    </a:spDef>
    <a:lnDef>
      <a:spPr bwMode="auto">
        <a:xfrm>
          <a:off x="0" y="0"/>
          <a:ext cx="1" cy="1"/>
        </a:xfrm>
        <a:custGeom>
          <a:avLst/>
          <a:gdLst/>
          <a:ahLst/>
          <a:cxnLst/>
          <a:rect l="0" t="0" r="0" b="0"/>
          <a:pathLst/>
        </a:custGeom>
        <a:solidFill>
          <a:srgbClr val="FFFF99"/>
        </a:solidFill>
        <a:ln w="9525" cap="sq" cmpd="sng" algn="ctr">
          <a:solidFill>
            <a:srgbClr val="000000"/>
          </a:solidFill>
          <a:prstDash val="solid"/>
          <a:round/>
          <a:headEnd type="none" w="med" len="med"/>
          <a:tailEnd type="none" w="med" len="med"/>
        </a:ln>
        <a:effectLst>
          <a:outerShdw dist="35921" dir="2700000" algn="ctr" rotWithShape="0">
            <a:schemeClr val="bg2"/>
          </a:outerShdw>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70000"/>
          </a:lnSpc>
          <a:spcBef>
            <a:spcPct val="0"/>
          </a:spcBef>
          <a:spcAft>
            <a:spcPct val="0"/>
          </a:spcAft>
          <a:buClrTx/>
          <a:buSzTx/>
          <a:buFontTx/>
          <a:buNone/>
          <a:tabLst/>
          <a:defRPr kumimoji="0" lang="en-US" sz="1200" b="1" i="0" u="none" strike="noStrike" cap="none" normalizeH="0" baseline="0" smtClean="0">
            <a:ln>
              <a:noFill/>
            </a:ln>
            <a:solidFill>
              <a:srgbClr val="000000"/>
            </a:solidFill>
            <a:effectLst/>
            <a:latin typeface="Tahoma" pitchFamily="34" charset="0"/>
          </a:defRPr>
        </a:defPPr>
      </a:lstStyle>
    </a:lnDef>
  </a:objectDefaults>
  <a:extraClrSchemeLst>
    <a:extraClrScheme>
      <a:clrScheme name="1_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1_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1_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1_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1_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1_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1_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1_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Capsules">
  <a:themeElements>
    <a:clrScheme name="1_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w="9525" cap="sq" cmpd="sng" algn="ctr">
          <a:solidFill>
            <a:srgbClr val="000000"/>
          </a:solidFill>
          <a:prstDash val="solid"/>
          <a:round/>
          <a:headEnd type="none" w="med" len="med"/>
          <a:tailEnd type="none" w="med" len="med"/>
        </a:ln>
        <a:effectLst>
          <a:outerShdw dist="35921" dir="2700000" algn="ctr" rotWithShape="0">
            <a:schemeClr val="bg2"/>
          </a:outerShdw>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70000"/>
          </a:lnSpc>
          <a:spcBef>
            <a:spcPct val="0"/>
          </a:spcBef>
          <a:spcAft>
            <a:spcPct val="0"/>
          </a:spcAft>
          <a:buClrTx/>
          <a:buSzTx/>
          <a:buFontTx/>
          <a:buNone/>
          <a:tabLst/>
          <a:defRPr kumimoji="0" lang="en-US" sz="1200" b="1" i="0" u="none" strike="noStrike" cap="none" normalizeH="0" baseline="0" smtClean="0">
            <a:ln>
              <a:noFill/>
            </a:ln>
            <a:solidFill>
              <a:srgbClr val="000000"/>
            </a:solidFill>
            <a:effectLst/>
            <a:latin typeface="Tahoma" pitchFamily="34" charset="0"/>
          </a:defRPr>
        </a:defPPr>
      </a:lstStyle>
    </a:spDef>
    <a:lnDef>
      <a:spPr bwMode="auto">
        <a:xfrm>
          <a:off x="0" y="0"/>
          <a:ext cx="1" cy="1"/>
        </a:xfrm>
        <a:custGeom>
          <a:avLst/>
          <a:gdLst/>
          <a:ahLst/>
          <a:cxnLst/>
          <a:rect l="0" t="0" r="0" b="0"/>
          <a:pathLst/>
        </a:custGeom>
        <a:solidFill>
          <a:srgbClr val="FFFF99"/>
        </a:solidFill>
        <a:ln w="9525" cap="sq" cmpd="sng" algn="ctr">
          <a:solidFill>
            <a:srgbClr val="000000"/>
          </a:solidFill>
          <a:prstDash val="solid"/>
          <a:round/>
          <a:headEnd type="none" w="med" len="med"/>
          <a:tailEnd type="none" w="med" len="med"/>
        </a:ln>
        <a:effectLst>
          <a:outerShdw dist="35921" dir="2700000" algn="ctr" rotWithShape="0">
            <a:schemeClr val="bg2"/>
          </a:outerShdw>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70000"/>
          </a:lnSpc>
          <a:spcBef>
            <a:spcPct val="0"/>
          </a:spcBef>
          <a:spcAft>
            <a:spcPct val="0"/>
          </a:spcAft>
          <a:buClrTx/>
          <a:buSzTx/>
          <a:buFontTx/>
          <a:buNone/>
          <a:tabLst/>
          <a:defRPr kumimoji="0" lang="en-US" sz="1200" b="1" i="0" u="none" strike="noStrike" cap="none" normalizeH="0" baseline="0" smtClean="0">
            <a:ln>
              <a:noFill/>
            </a:ln>
            <a:solidFill>
              <a:srgbClr val="000000"/>
            </a:solidFill>
            <a:effectLst/>
            <a:latin typeface="Tahoma" pitchFamily="34" charset="0"/>
          </a:defRPr>
        </a:defPPr>
      </a:lstStyle>
    </a:lnDef>
  </a:objectDefaults>
  <a:extraClrSchemeLst>
    <a:extraClrScheme>
      <a:clrScheme name="1_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1_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1_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1_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1_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1_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1_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1_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Capsules">
  <a:themeElements>
    <a:clrScheme name="1_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w="9525" cap="sq" cmpd="sng" algn="ctr">
          <a:solidFill>
            <a:srgbClr val="000000"/>
          </a:solidFill>
          <a:prstDash val="solid"/>
          <a:round/>
          <a:headEnd type="none" w="med" len="med"/>
          <a:tailEnd type="none" w="med" len="med"/>
        </a:ln>
        <a:effectLst>
          <a:outerShdw dist="35921" dir="2700000" algn="ctr" rotWithShape="0">
            <a:schemeClr val="bg2"/>
          </a:outerShdw>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70000"/>
          </a:lnSpc>
          <a:spcBef>
            <a:spcPct val="0"/>
          </a:spcBef>
          <a:spcAft>
            <a:spcPct val="0"/>
          </a:spcAft>
          <a:buClrTx/>
          <a:buSzTx/>
          <a:buFontTx/>
          <a:buNone/>
          <a:tabLst/>
          <a:defRPr kumimoji="0" lang="en-US" sz="1200" b="1" i="0" u="none" strike="noStrike" cap="none" normalizeH="0" baseline="0" smtClean="0">
            <a:ln>
              <a:noFill/>
            </a:ln>
            <a:solidFill>
              <a:srgbClr val="000000"/>
            </a:solidFill>
            <a:effectLst/>
            <a:latin typeface="Tahoma" pitchFamily="34" charset="0"/>
          </a:defRPr>
        </a:defPPr>
      </a:lstStyle>
    </a:spDef>
    <a:lnDef>
      <a:spPr bwMode="auto">
        <a:xfrm>
          <a:off x="0" y="0"/>
          <a:ext cx="1" cy="1"/>
        </a:xfrm>
        <a:custGeom>
          <a:avLst/>
          <a:gdLst/>
          <a:ahLst/>
          <a:cxnLst/>
          <a:rect l="0" t="0" r="0" b="0"/>
          <a:pathLst/>
        </a:custGeom>
        <a:solidFill>
          <a:srgbClr val="FFFF99"/>
        </a:solidFill>
        <a:ln w="9525" cap="sq" cmpd="sng" algn="ctr">
          <a:solidFill>
            <a:srgbClr val="000000"/>
          </a:solidFill>
          <a:prstDash val="solid"/>
          <a:round/>
          <a:headEnd type="none" w="med" len="med"/>
          <a:tailEnd type="none" w="med" len="med"/>
        </a:ln>
        <a:effectLst>
          <a:outerShdw dist="35921" dir="2700000" algn="ctr" rotWithShape="0">
            <a:schemeClr val="bg2"/>
          </a:outerShdw>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70000"/>
          </a:lnSpc>
          <a:spcBef>
            <a:spcPct val="0"/>
          </a:spcBef>
          <a:spcAft>
            <a:spcPct val="0"/>
          </a:spcAft>
          <a:buClrTx/>
          <a:buSzTx/>
          <a:buFontTx/>
          <a:buNone/>
          <a:tabLst/>
          <a:defRPr kumimoji="0" lang="en-US" sz="1200" b="1" i="0" u="none" strike="noStrike" cap="none" normalizeH="0" baseline="0" smtClean="0">
            <a:ln>
              <a:noFill/>
            </a:ln>
            <a:solidFill>
              <a:srgbClr val="000000"/>
            </a:solidFill>
            <a:effectLst/>
            <a:latin typeface="Tahoma" pitchFamily="34" charset="0"/>
          </a:defRPr>
        </a:defPPr>
      </a:lstStyle>
    </a:lnDef>
  </a:objectDefaults>
  <a:extraClrSchemeLst>
    <a:extraClrScheme>
      <a:clrScheme name="1_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1_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1_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1_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1_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1_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1_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1_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Capsules">
  <a:themeElements>
    <a:clrScheme name="1_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w="9525" cap="sq" cmpd="sng" algn="ctr">
          <a:solidFill>
            <a:srgbClr val="000000"/>
          </a:solidFill>
          <a:prstDash val="solid"/>
          <a:round/>
          <a:headEnd type="none" w="med" len="med"/>
          <a:tailEnd type="none" w="med" len="med"/>
        </a:ln>
        <a:effectLst>
          <a:outerShdw dist="35921" dir="2700000" algn="ctr" rotWithShape="0">
            <a:schemeClr val="bg2"/>
          </a:outerShdw>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70000"/>
          </a:lnSpc>
          <a:spcBef>
            <a:spcPct val="0"/>
          </a:spcBef>
          <a:spcAft>
            <a:spcPct val="0"/>
          </a:spcAft>
          <a:buClrTx/>
          <a:buSzTx/>
          <a:buFontTx/>
          <a:buNone/>
          <a:tabLst/>
          <a:defRPr kumimoji="0" lang="en-US" sz="1200" b="1" i="0" u="none" strike="noStrike" cap="none" normalizeH="0" baseline="0" smtClean="0">
            <a:ln>
              <a:noFill/>
            </a:ln>
            <a:solidFill>
              <a:srgbClr val="000000"/>
            </a:solidFill>
            <a:effectLst/>
            <a:latin typeface="Tahoma" pitchFamily="34" charset="0"/>
          </a:defRPr>
        </a:defPPr>
      </a:lstStyle>
    </a:spDef>
    <a:lnDef>
      <a:spPr bwMode="auto">
        <a:xfrm>
          <a:off x="0" y="0"/>
          <a:ext cx="1" cy="1"/>
        </a:xfrm>
        <a:custGeom>
          <a:avLst/>
          <a:gdLst/>
          <a:ahLst/>
          <a:cxnLst/>
          <a:rect l="0" t="0" r="0" b="0"/>
          <a:pathLst/>
        </a:custGeom>
        <a:solidFill>
          <a:srgbClr val="FFFF99"/>
        </a:solidFill>
        <a:ln w="9525" cap="sq" cmpd="sng" algn="ctr">
          <a:solidFill>
            <a:srgbClr val="000000"/>
          </a:solidFill>
          <a:prstDash val="solid"/>
          <a:round/>
          <a:headEnd type="none" w="med" len="med"/>
          <a:tailEnd type="none" w="med" len="med"/>
        </a:ln>
        <a:effectLst>
          <a:outerShdw dist="35921" dir="2700000" algn="ctr" rotWithShape="0">
            <a:schemeClr val="bg2"/>
          </a:outerShdw>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70000"/>
          </a:lnSpc>
          <a:spcBef>
            <a:spcPct val="0"/>
          </a:spcBef>
          <a:spcAft>
            <a:spcPct val="0"/>
          </a:spcAft>
          <a:buClrTx/>
          <a:buSzTx/>
          <a:buFontTx/>
          <a:buNone/>
          <a:tabLst/>
          <a:defRPr kumimoji="0" lang="en-US" sz="1200" b="1" i="0" u="none" strike="noStrike" cap="none" normalizeH="0" baseline="0" smtClean="0">
            <a:ln>
              <a:noFill/>
            </a:ln>
            <a:solidFill>
              <a:srgbClr val="000000"/>
            </a:solidFill>
            <a:effectLst/>
            <a:latin typeface="Tahoma" pitchFamily="34" charset="0"/>
          </a:defRPr>
        </a:defPPr>
      </a:lstStyle>
    </a:lnDef>
  </a:objectDefaults>
  <a:extraClrSchemeLst>
    <a:extraClrScheme>
      <a:clrScheme name="1_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1_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1_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1_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1_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1_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1_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1_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5_Capsules">
  <a:themeElements>
    <a:clrScheme name="1_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w="9525" cap="sq" cmpd="sng" algn="ctr">
          <a:solidFill>
            <a:srgbClr val="000000"/>
          </a:solidFill>
          <a:prstDash val="solid"/>
          <a:round/>
          <a:headEnd type="none" w="med" len="med"/>
          <a:tailEnd type="none" w="med" len="med"/>
        </a:ln>
        <a:effectLst>
          <a:outerShdw dist="35921" dir="2700000" algn="ctr" rotWithShape="0">
            <a:schemeClr val="bg2"/>
          </a:outerShdw>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70000"/>
          </a:lnSpc>
          <a:spcBef>
            <a:spcPct val="0"/>
          </a:spcBef>
          <a:spcAft>
            <a:spcPct val="0"/>
          </a:spcAft>
          <a:buClrTx/>
          <a:buSzTx/>
          <a:buFontTx/>
          <a:buNone/>
          <a:tabLst/>
          <a:defRPr kumimoji="0" lang="en-US" sz="1200" b="1" i="0" u="none" strike="noStrike" cap="none" normalizeH="0" baseline="0" smtClean="0">
            <a:ln>
              <a:noFill/>
            </a:ln>
            <a:solidFill>
              <a:srgbClr val="000000"/>
            </a:solidFill>
            <a:effectLst/>
            <a:latin typeface="Tahoma" pitchFamily="34" charset="0"/>
          </a:defRPr>
        </a:defPPr>
      </a:lstStyle>
    </a:spDef>
    <a:lnDef>
      <a:spPr bwMode="auto">
        <a:xfrm>
          <a:off x="0" y="0"/>
          <a:ext cx="1" cy="1"/>
        </a:xfrm>
        <a:custGeom>
          <a:avLst/>
          <a:gdLst/>
          <a:ahLst/>
          <a:cxnLst/>
          <a:rect l="0" t="0" r="0" b="0"/>
          <a:pathLst/>
        </a:custGeom>
        <a:solidFill>
          <a:srgbClr val="FFFF99"/>
        </a:solidFill>
        <a:ln w="9525" cap="sq" cmpd="sng" algn="ctr">
          <a:solidFill>
            <a:srgbClr val="000000"/>
          </a:solidFill>
          <a:prstDash val="solid"/>
          <a:round/>
          <a:headEnd type="none" w="med" len="med"/>
          <a:tailEnd type="none" w="med" len="med"/>
        </a:ln>
        <a:effectLst>
          <a:outerShdw dist="35921" dir="2700000" algn="ctr" rotWithShape="0">
            <a:schemeClr val="bg2"/>
          </a:outerShdw>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70000"/>
          </a:lnSpc>
          <a:spcBef>
            <a:spcPct val="0"/>
          </a:spcBef>
          <a:spcAft>
            <a:spcPct val="0"/>
          </a:spcAft>
          <a:buClrTx/>
          <a:buSzTx/>
          <a:buFontTx/>
          <a:buNone/>
          <a:tabLst/>
          <a:defRPr kumimoji="0" lang="en-US" sz="1200" b="1" i="0" u="none" strike="noStrike" cap="none" normalizeH="0" baseline="0" smtClean="0">
            <a:ln>
              <a:noFill/>
            </a:ln>
            <a:solidFill>
              <a:srgbClr val="000000"/>
            </a:solidFill>
            <a:effectLst/>
            <a:latin typeface="Tahoma" pitchFamily="34" charset="0"/>
          </a:defRPr>
        </a:defPPr>
      </a:lstStyle>
    </a:lnDef>
  </a:objectDefaults>
  <a:extraClrSchemeLst>
    <a:extraClrScheme>
      <a:clrScheme name="1_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1_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1_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1_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1_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1_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1_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1_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6_Capsules">
  <a:themeElements>
    <a:clrScheme name="1_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w="9525" cap="sq" cmpd="sng" algn="ctr">
          <a:solidFill>
            <a:srgbClr val="000000"/>
          </a:solidFill>
          <a:prstDash val="solid"/>
          <a:round/>
          <a:headEnd type="none" w="med" len="med"/>
          <a:tailEnd type="none" w="med" len="med"/>
        </a:ln>
        <a:effectLst>
          <a:outerShdw dist="35921" dir="2700000" algn="ctr" rotWithShape="0">
            <a:schemeClr val="bg2"/>
          </a:outerShdw>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70000"/>
          </a:lnSpc>
          <a:spcBef>
            <a:spcPct val="0"/>
          </a:spcBef>
          <a:spcAft>
            <a:spcPct val="0"/>
          </a:spcAft>
          <a:buClrTx/>
          <a:buSzTx/>
          <a:buFontTx/>
          <a:buNone/>
          <a:tabLst/>
          <a:defRPr kumimoji="0" lang="en-US" sz="1200" b="1" i="0" u="none" strike="noStrike" cap="none" normalizeH="0" baseline="0" smtClean="0">
            <a:ln>
              <a:noFill/>
            </a:ln>
            <a:solidFill>
              <a:srgbClr val="000000"/>
            </a:solidFill>
            <a:effectLst/>
            <a:latin typeface="Tahoma" pitchFamily="34" charset="0"/>
          </a:defRPr>
        </a:defPPr>
      </a:lstStyle>
    </a:spDef>
    <a:lnDef>
      <a:spPr bwMode="auto">
        <a:xfrm>
          <a:off x="0" y="0"/>
          <a:ext cx="1" cy="1"/>
        </a:xfrm>
        <a:custGeom>
          <a:avLst/>
          <a:gdLst/>
          <a:ahLst/>
          <a:cxnLst/>
          <a:rect l="0" t="0" r="0" b="0"/>
          <a:pathLst/>
        </a:custGeom>
        <a:solidFill>
          <a:srgbClr val="FFFF99"/>
        </a:solidFill>
        <a:ln w="9525" cap="sq" cmpd="sng" algn="ctr">
          <a:solidFill>
            <a:srgbClr val="000000"/>
          </a:solidFill>
          <a:prstDash val="solid"/>
          <a:round/>
          <a:headEnd type="none" w="med" len="med"/>
          <a:tailEnd type="none" w="med" len="med"/>
        </a:ln>
        <a:effectLst>
          <a:outerShdw dist="35921" dir="2700000" algn="ctr" rotWithShape="0">
            <a:schemeClr val="bg2"/>
          </a:outerShdw>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70000"/>
          </a:lnSpc>
          <a:spcBef>
            <a:spcPct val="0"/>
          </a:spcBef>
          <a:spcAft>
            <a:spcPct val="0"/>
          </a:spcAft>
          <a:buClrTx/>
          <a:buSzTx/>
          <a:buFontTx/>
          <a:buNone/>
          <a:tabLst/>
          <a:defRPr kumimoji="0" lang="en-US" sz="1200" b="1" i="0" u="none" strike="noStrike" cap="none" normalizeH="0" baseline="0" smtClean="0">
            <a:ln>
              <a:noFill/>
            </a:ln>
            <a:solidFill>
              <a:srgbClr val="000000"/>
            </a:solidFill>
            <a:effectLst/>
            <a:latin typeface="Tahoma" pitchFamily="34" charset="0"/>
          </a:defRPr>
        </a:defPPr>
      </a:lstStyle>
    </a:lnDef>
  </a:objectDefaults>
  <a:extraClrSchemeLst>
    <a:extraClrScheme>
      <a:clrScheme name="1_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1_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1_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1_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1_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1_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1_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1_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7_Capsules">
  <a:themeElements>
    <a:clrScheme name="1_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w="9525" cap="sq" cmpd="sng" algn="ctr">
          <a:solidFill>
            <a:srgbClr val="000000"/>
          </a:solidFill>
          <a:prstDash val="solid"/>
          <a:round/>
          <a:headEnd type="none" w="med" len="med"/>
          <a:tailEnd type="none" w="med" len="med"/>
        </a:ln>
        <a:effectLst>
          <a:outerShdw dist="35921" dir="2700000" algn="ctr" rotWithShape="0">
            <a:schemeClr val="bg2"/>
          </a:outerShdw>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70000"/>
          </a:lnSpc>
          <a:spcBef>
            <a:spcPct val="0"/>
          </a:spcBef>
          <a:spcAft>
            <a:spcPct val="0"/>
          </a:spcAft>
          <a:buClrTx/>
          <a:buSzTx/>
          <a:buFontTx/>
          <a:buNone/>
          <a:tabLst/>
          <a:defRPr kumimoji="0" lang="en-US" sz="1200" b="1" i="0" u="none" strike="noStrike" cap="none" normalizeH="0" baseline="0" smtClean="0">
            <a:ln>
              <a:noFill/>
            </a:ln>
            <a:solidFill>
              <a:srgbClr val="000000"/>
            </a:solidFill>
            <a:effectLst/>
            <a:latin typeface="Tahoma" pitchFamily="34" charset="0"/>
          </a:defRPr>
        </a:defPPr>
      </a:lstStyle>
    </a:spDef>
    <a:lnDef>
      <a:spPr bwMode="auto">
        <a:xfrm>
          <a:off x="0" y="0"/>
          <a:ext cx="1" cy="1"/>
        </a:xfrm>
        <a:custGeom>
          <a:avLst/>
          <a:gdLst/>
          <a:ahLst/>
          <a:cxnLst/>
          <a:rect l="0" t="0" r="0" b="0"/>
          <a:pathLst/>
        </a:custGeom>
        <a:solidFill>
          <a:srgbClr val="FFFF99"/>
        </a:solidFill>
        <a:ln w="9525" cap="sq" cmpd="sng" algn="ctr">
          <a:solidFill>
            <a:srgbClr val="000000"/>
          </a:solidFill>
          <a:prstDash val="solid"/>
          <a:round/>
          <a:headEnd type="none" w="med" len="med"/>
          <a:tailEnd type="none" w="med" len="med"/>
        </a:ln>
        <a:effectLst>
          <a:outerShdw dist="35921" dir="2700000" algn="ctr" rotWithShape="0">
            <a:schemeClr val="bg2"/>
          </a:outerShdw>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70000"/>
          </a:lnSpc>
          <a:spcBef>
            <a:spcPct val="0"/>
          </a:spcBef>
          <a:spcAft>
            <a:spcPct val="0"/>
          </a:spcAft>
          <a:buClrTx/>
          <a:buSzTx/>
          <a:buFontTx/>
          <a:buNone/>
          <a:tabLst/>
          <a:defRPr kumimoji="0" lang="en-US" sz="1200" b="1" i="0" u="none" strike="noStrike" cap="none" normalizeH="0" baseline="0" smtClean="0">
            <a:ln>
              <a:noFill/>
            </a:ln>
            <a:solidFill>
              <a:srgbClr val="000000"/>
            </a:solidFill>
            <a:effectLst/>
            <a:latin typeface="Tahoma" pitchFamily="34" charset="0"/>
          </a:defRPr>
        </a:defPPr>
      </a:lstStyle>
    </a:lnDef>
  </a:objectDefaults>
  <a:extraClrSchemeLst>
    <a:extraClrScheme>
      <a:clrScheme name="1_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1_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1_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1_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1_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1_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1_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1_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151</TotalTime>
  <Words>1219</Words>
  <Application>Microsoft Office PowerPoint</Application>
  <PresentationFormat>On-screen Show (4:3)</PresentationFormat>
  <Paragraphs>227</Paragraphs>
  <Slides>17</Slides>
  <Notes>15</Notes>
  <HiddenSlides>0</HiddenSlides>
  <MMClips>0</MMClips>
  <ScaleCrop>false</ScaleCrop>
  <HeadingPairs>
    <vt:vector size="4" baseType="variant">
      <vt:variant>
        <vt:lpstr>Theme</vt:lpstr>
      </vt:variant>
      <vt:variant>
        <vt:i4>16</vt:i4>
      </vt:variant>
      <vt:variant>
        <vt:lpstr>Slide Titles</vt:lpstr>
      </vt:variant>
      <vt:variant>
        <vt:i4>17</vt:i4>
      </vt:variant>
    </vt:vector>
  </HeadingPairs>
  <TitlesOfParts>
    <vt:vector size="33" baseType="lpstr">
      <vt:lpstr>1_Business vision design template</vt:lpstr>
      <vt:lpstr>2_Business vision design template</vt:lpstr>
      <vt:lpstr>1_Capsules</vt:lpstr>
      <vt:lpstr>2_Capsules</vt:lpstr>
      <vt:lpstr>3_Capsules</vt:lpstr>
      <vt:lpstr>4_Capsules</vt:lpstr>
      <vt:lpstr>5_Capsules</vt:lpstr>
      <vt:lpstr>6_Capsules</vt:lpstr>
      <vt:lpstr>7_Capsules</vt:lpstr>
      <vt:lpstr>8_Capsules</vt:lpstr>
      <vt:lpstr>9_Capsules</vt:lpstr>
      <vt:lpstr>10_Capsules</vt:lpstr>
      <vt:lpstr>11_Capsules</vt:lpstr>
      <vt:lpstr>12_Capsules</vt:lpstr>
      <vt:lpstr>13_Capsules</vt:lpstr>
      <vt:lpstr>14_Capsules</vt:lpstr>
      <vt:lpstr>Slide 1</vt:lpstr>
      <vt:lpstr>Instructions</vt:lpstr>
      <vt:lpstr>Instructions</vt:lpstr>
      <vt:lpstr>Slide 4</vt:lpstr>
      <vt:lpstr>Bead Game Simulation</vt:lpstr>
      <vt:lpstr>First Simulation Bead Projects</vt:lpstr>
      <vt:lpstr>First Simulation Bead Projects</vt:lpstr>
      <vt:lpstr>First Simulation Bead Projects</vt:lpstr>
      <vt:lpstr>First Simulation Bead Projects</vt:lpstr>
      <vt:lpstr>Multi-tasking</vt:lpstr>
      <vt:lpstr>Phases</vt:lpstr>
      <vt:lpstr>Project Manager Worksheet</vt:lpstr>
      <vt:lpstr>Multi-tasking</vt:lpstr>
      <vt:lpstr>Bad Multi-tasking</vt:lpstr>
      <vt:lpstr>Slide 15</vt:lpstr>
      <vt:lpstr>Let’s Try It Without Multi-tasking</vt:lpstr>
      <vt:lpstr>Project Manager Worksheet</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GerryVostro</dc:creator>
  <cp:lastModifiedBy>Mary Ellen Thoms</cp:lastModifiedBy>
  <cp:revision>15</cp:revision>
  <dcterms:created xsi:type="dcterms:W3CDTF">2012-05-21T08:10:48Z</dcterms:created>
  <dcterms:modified xsi:type="dcterms:W3CDTF">2013-09-25T18:42:40Z</dcterms:modified>
</cp:coreProperties>
</file>